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9"/>
  </p:notesMasterIdLst>
  <p:sldIdLst>
    <p:sldId id="362" r:id="rId3"/>
    <p:sldId id="363" r:id="rId4"/>
    <p:sldId id="364" r:id="rId5"/>
    <p:sldId id="365" r:id="rId6"/>
    <p:sldId id="401" r:id="rId7"/>
    <p:sldId id="402" r:id="rId8"/>
  </p:sldIdLst>
  <p:sldSz cx="9144000" cy="6858000" type="screen4x3"/>
  <p:notesSz cx="6858000" cy="9144000"/>
  <p:defaultTextStyle>
    <a:defPPr>
      <a:defRPr lang="en-US"/>
    </a:defPPr>
    <a:lvl1pPr algn="l" rtl="0" fontAlgn="base">
      <a:spcBef>
        <a:spcPct val="0"/>
      </a:spcBef>
      <a:spcAft>
        <a:spcPct val="0"/>
      </a:spcAft>
      <a:defRPr sz="2800" kern="1200">
        <a:solidFill>
          <a:schemeClr val="tx2"/>
        </a:solidFill>
        <a:latin typeface="Gill Sans MT" pitchFamily="34" charset="0"/>
        <a:ea typeface="+mn-ea"/>
        <a:cs typeface="+mn-cs"/>
      </a:defRPr>
    </a:lvl1pPr>
    <a:lvl2pPr marL="457200" algn="l" rtl="0" fontAlgn="base">
      <a:spcBef>
        <a:spcPct val="0"/>
      </a:spcBef>
      <a:spcAft>
        <a:spcPct val="0"/>
      </a:spcAft>
      <a:defRPr sz="2800" kern="1200">
        <a:solidFill>
          <a:schemeClr val="tx2"/>
        </a:solidFill>
        <a:latin typeface="Gill Sans MT" pitchFamily="34" charset="0"/>
        <a:ea typeface="+mn-ea"/>
        <a:cs typeface="+mn-cs"/>
      </a:defRPr>
    </a:lvl2pPr>
    <a:lvl3pPr marL="914400" algn="l" rtl="0" fontAlgn="base">
      <a:spcBef>
        <a:spcPct val="0"/>
      </a:spcBef>
      <a:spcAft>
        <a:spcPct val="0"/>
      </a:spcAft>
      <a:defRPr sz="2800" kern="1200">
        <a:solidFill>
          <a:schemeClr val="tx2"/>
        </a:solidFill>
        <a:latin typeface="Gill Sans MT" pitchFamily="34" charset="0"/>
        <a:ea typeface="+mn-ea"/>
        <a:cs typeface="+mn-cs"/>
      </a:defRPr>
    </a:lvl3pPr>
    <a:lvl4pPr marL="1371600" algn="l" rtl="0" fontAlgn="base">
      <a:spcBef>
        <a:spcPct val="0"/>
      </a:spcBef>
      <a:spcAft>
        <a:spcPct val="0"/>
      </a:spcAft>
      <a:defRPr sz="2800" kern="1200">
        <a:solidFill>
          <a:schemeClr val="tx2"/>
        </a:solidFill>
        <a:latin typeface="Gill Sans MT" pitchFamily="34" charset="0"/>
        <a:ea typeface="+mn-ea"/>
        <a:cs typeface="+mn-cs"/>
      </a:defRPr>
    </a:lvl4pPr>
    <a:lvl5pPr marL="1828800" algn="l" rtl="0" fontAlgn="base">
      <a:spcBef>
        <a:spcPct val="0"/>
      </a:spcBef>
      <a:spcAft>
        <a:spcPct val="0"/>
      </a:spcAft>
      <a:defRPr sz="2800" kern="1200">
        <a:solidFill>
          <a:schemeClr val="tx2"/>
        </a:solidFill>
        <a:latin typeface="Gill Sans MT" pitchFamily="34" charset="0"/>
        <a:ea typeface="+mn-ea"/>
        <a:cs typeface="+mn-cs"/>
      </a:defRPr>
    </a:lvl5pPr>
    <a:lvl6pPr marL="2286000" algn="l" defTabSz="914400" rtl="0" eaLnBrk="1" latinLnBrk="0" hangingPunct="1">
      <a:defRPr sz="2800" kern="1200">
        <a:solidFill>
          <a:schemeClr val="tx2"/>
        </a:solidFill>
        <a:latin typeface="Gill Sans MT" pitchFamily="34" charset="0"/>
        <a:ea typeface="+mn-ea"/>
        <a:cs typeface="+mn-cs"/>
      </a:defRPr>
    </a:lvl6pPr>
    <a:lvl7pPr marL="2743200" algn="l" defTabSz="914400" rtl="0" eaLnBrk="1" latinLnBrk="0" hangingPunct="1">
      <a:defRPr sz="2800" kern="1200">
        <a:solidFill>
          <a:schemeClr val="tx2"/>
        </a:solidFill>
        <a:latin typeface="Gill Sans MT" pitchFamily="34" charset="0"/>
        <a:ea typeface="+mn-ea"/>
        <a:cs typeface="+mn-cs"/>
      </a:defRPr>
    </a:lvl7pPr>
    <a:lvl8pPr marL="3200400" algn="l" defTabSz="914400" rtl="0" eaLnBrk="1" latinLnBrk="0" hangingPunct="1">
      <a:defRPr sz="2800" kern="1200">
        <a:solidFill>
          <a:schemeClr val="tx2"/>
        </a:solidFill>
        <a:latin typeface="Gill Sans MT" pitchFamily="34" charset="0"/>
        <a:ea typeface="+mn-ea"/>
        <a:cs typeface="+mn-cs"/>
      </a:defRPr>
    </a:lvl8pPr>
    <a:lvl9pPr marL="3657600" algn="l" defTabSz="914400" rtl="0" eaLnBrk="1" latinLnBrk="0" hangingPunct="1">
      <a:defRPr sz="2800" kern="1200">
        <a:solidFill>
          <a:schemeClr val="tx2"/>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C9"/>
    <a:srgbClr val="000000"/>
    <a:srgbClr val="8C3434"/>
    <a:srgbClr val="777777"/>
    <a:srgbClr val="00539F"/>
  </p:clrMru>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3" autoAdjust="0"/>
    <p:restoredTop sz="84590" autoAdjust="0"/>
  </p:normalViewPr>
  <p:slideViewPr>
    <p:cSldViewPr showGuides="1">
      <p:cViewPr varScale="1">
        <p:scale>
          <a:sx n="90" d="100"/>
          <a:sy n="90" d="100"/>
        </p:scale>
        <p:origin x="-414" y="-102"/>
      </p:cViewPr>
      <p:guideLst>
        <p:guide orient="horz" pos="2496"/>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defRPr>
            </a:lvl1pPr>
          </a:lstStyle>
          <a:p>
            <a:endParaRPr lang="en-US" dirty="0"/>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34" charset="0"/>
              </a:defRPr>
            </a:lvl1pPr>
          </a:lstStyle>
          <a:p>
            <a:endParaRPr lang="en-US" dirty="0"/>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34" charset="0"/>
              </a:defRPr>
            </a:lvl1pPr>
          </a:lstStyle>
          <a:p>
            <a:endParaRPr lang="en-US" dirty="0"/>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34" charset="0"/>
              </a:defRPr>
            </a:lvl1pPr>
          </a:lstStyle>
          <a:p>
            <a:fld id="{08D54B73-F2E1-46EB-97CF-981DBBF8CED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54B73-F2E1-46EB-97CF-981DBBF8CED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B17A0D-3EAE-4F0B-A392-25E2039B92D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54B73-F2E1-46EB-97CF-981DBBF8CED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54B73-F2E1-46EB-97CF-981DBBF8CED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54B73-F2E1-46EB-97CF-981DBBF8CED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application</a:t>
            </a:r>
            <a:r>
              <a:rPr lang="en-US" baseline="0" dirty="0" smtClean="0"/>
              <a:t> will </a:t>
            </a:r>
            <a:r>
              <a:rPr lang="en-US" baseline="0" dirty="0" err="1" smtClean="0"/>
              <a:t>geolocalize</a:t>
            </a:r>
            <a:r>
              <a:rPr lang="en-US" baseline="0" dirty="0" smtClean="0"/>
              <a:t> the </a:t>
            </a:r>
            <a:r>
              <a:rPr lang="en-US" baseline="0" dirty="0" err="1" smtClean="0"/>
              <a:t>POIs</a:t>
            </a:r>
            <a:r>
              <a:rPr lang="en-US" baseline="0" dirty="0" smtClean="0"/>
              <a:t> thanks to these information, and together with the user’s location and </a:t>
            </a:r>
            <a:r>
              <a:rPr lang="en-US" baseline="0" dirty="0" err="1" smtClean="0"/>
              <a:t>iPhone</a:t>
            </a:r>
            <a:r>
              <a:rPr lang="en-US" baseline="0" dirty="0" smtClean="0"/>
              <a:t> compass it will be able to filter according to distance or orientation</a:t>
            </a:r>
            <a:endParaRPr lang="en-US" dirty="0"/>
          </a:p>
        </p:txBody>
      </p:sp>
      <p:sp>
        <p:nvSpPr>
          <p:cNvPr id="4" name="Slide Number Placeholder 3"/>
          <p:cNvSpPr>
            <a:spLocks noGrp="1"/>
          </p:cNvSpPr>
          <p:nvPr>
            <p:ph type="sldNum" sz="quarter" idx="10"/>
          </p:nvPr>
        </p:nvSpPr>
        <p:spPr/>
        <p:txBody>
          <a:bodyPr/>
          <a:lstStyle/>
          <a:p>
            <a:fld id="{17E44936-011F-456D-BFA6-01B8DA28E79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77" name="Rectangle 257"/>
          <p:cNvSpPr>
            <a:spLocks noChangeArrowheads="1"/>
          </p:cNvSpPr>
          <p:nvPr/>
        </p:nvSpPr>
        <p:spPr bwMode="auto">
          <a:xfrm>
            <a:off x="0" y="0"/>
            <a:ext cx="9144000" cy="6858000"/>
          </a:xfrm>
          <a:prstGeom prst="rect">
            <a:avLst/>
          </a:prstGeom>
          <a:solidFill>
            <a:srgbClr val="EAEAEA"/>
          </a:solidFill>
          <a:ln w="9525">
            <a:noFill/>
            <a:miter lim="800000"/>
            <a:headEnd/>
            <a:tailEnd/>
          </a:ln>
          <a:effectLst/>
        </p:spPr>
        <p:txBody>
          <a:bodyPr wrap="none" anchor="ctr"/>
          <a:lstStyle/>
          <a:p>
            <a:endParaRPr lang="en-US" dirty="0">
              <a:latin typeface="Arial" pitchFamily="34" charset="0"/>
            </a:endParaRPr>
          </a:p>
        </p:txBody>
      </p:sp>
      <p:sp>
        <p:nvSpPr>
          <p:cNvPr id="5378" name="Rectangle 258"/>
          <p:cNvSpPr>
            <a:spLocks noChangeArrowheads="1"/>
          </p:cNvSpPr>
          <p:nvPr/>
        </p:nvSpPr>
        <p:spPr bwMode="auto">
          <a:xfrm>
            <a:off x="152400" y="152400"/>
            <a:ext cx="8839200" cy="6553200"/>
          </a:xfrm>
          <a:prstGeom prst="rect">
            <a:avLst/>
          </a:prstGeom>
          <a:solidFill>
            <a:schemeClr val="bg1"/>
          </a:solidFill>
          <a:ln w="3175">
            <a:solidFill>
              <a:schemeClr val="bg2"/>
            </a:solidFill>
            <a:miter lim="800000"/>
            <a:headEnd/>
            <a:tailEnd/>
          </a:ln>
          <a:effectLst/>
        </p:spPr>
        <p:txBody>
          <a:bodyPr wrap="none" anchor="ctr"/>
          <a:lstStyle/>
          <a:p>
            <a:endParaRPr lang="en-US" dirty="0">
              <a:latin typeface="Arial" pitchFamily="34" charset="0"/>
            </a:endParaRPr>
          </a:p>
        </p:txBody>
      </p:sp>
      <p:sp>
        <p:nvSpPr>
          <p:cNvPr id="5389" name="Rectangle 269"/>
          <p:cNvSpPr>
            <a:spLocks noChangeArrowheads="1"/>
          </p:cNvSpPr>
          <p:nvPr/>
        </p:nvSpPr>
        <p:spPr bwMode="auto">
          <a:xfrm>
            <a:off x="152400" y="152400"/>
            <a:ext cx="8839200" cy="6553200"/>
          </a:xfrm>
          <a:prstGeom prst="rect">
            <a:avLst/>
          </a:prstGeom>
          <a:noFill/>
          <a:ln w="3175">
            <a:solidFill>
              <a:schemeClr val="bg2"/>
            </a:solidFill>
            <a:miter lim="800000"/>
            <a:headEnd/>
            <a:tailEnd/>
          </a:ln>
          <a:effectLst/>
        </p:spPr>
        <p:txBody>
          <a:bodyPr wrap="none" anchor="ctr"/>
          <a:lstStyle/>
          <a:p>
            <a:endParaRPr lang="en-US" dirty="0">
              <a:latin typeface="Arial" pitchFamily="34" charset="0"/>
            </a:endParaRPr>
          </a:p>
        </p:txBody>
      </p:sp>
      <p:pic>
        <p:nvPicPr>
          <p:cNvPr id="5413" name="Picture 293" descr="Cover4 copy"/>
          <p:cNvPicPr>
            <a:picLocks noChangeAspect="1" noChangeArrowheads="1"/>
          </p:cNvPicPr>
          <p:nvPr/>
        </p:nvPicPr>
        <p:blipFill>
          <a:blip r:embed="rId2" cstate="screen"/>
          <a:srcRect l="3999" t="9433" r="3999" b="5846"/>
          <a:stretch>
            <a:fillRect/>
          </a:stretch>
        </p:blipFill>
        <p:spPr bwMode="auto">
          <a:xfrm>
            <a:off x="228600" y="2057400"/>
            <a:ext cx="5257800" cy="4648200"/>
          </a:xfrm>
          <a:prstGeom prst="rect">
            <a:avLst/>
          </a:prstGeom>
          <a:noFill/>
        </p:spPr>
      </p:pic>
      <p:sp>
        <p:nvSpPr>
          <p:cNvPr id="5344" name="Text Box 224"/>
          <p:cNvSpPr txBox="1">
            <a:spLocks noChangeArrowheads="1"/>
          </p:cNvSpPr>
          <p:nvPr/>
        </p:nvSpPr>
        <p:spPr bwMode="auto">
          <a:xfrm>
            <a:off x="8534400" y="838200"/>
            <a:ext cx="381000" cy="1311275"/>
          </a:xfrm>
          <a:prstGeom prst="rect">
            <a:avLst/>
          </a:prstGeom>
          <a:noFill/>
          <a:ln w="9525">
            <a:noFill/>
            <a:miter lim="800000"/>
            <a:headEnd/>
            <a:tailEnd/>
          </a:ln>
        </p:spPr>
        <p:txBody>
          <a:bodyPr>
            <a:spAutoFit/>
          </a:bodyPr>
          <a:lstStyle/>
          <a:p>
            <a:pPr eaLnBrk="0" hangingPunct="0">
              <a:spcBef>
                <a:spcPct val="50000"/>
              </a:spcBef>
            </a:pPr>
            <a:r>
              <a:rPr lang="en-US" sz="8000">
                <a:solidFill>
                  <a:srgbClr val="BF0028"/>
                </a:solidFill>
                <a:latin typeface="Arial" charset="0"/>
                <a:ea typeface="ＭＳ Ｐゴシック" pitchFamily="1" charset="-128"/>
              </a:rPr>
              <a:t>]</a:t>
            </a:r>
          </a:p>
        </p:txBody>
      </p:sp>
      <p:grpSp>
        <p:nvGrpSpPr>
          <p:cNvPr id="5385" name="Group 265"/>
          <p:cNvGrpSpPr>
            <a:grpSpLocks/>
          </p:cNvGrpSpPr>
          <p:nvPr/>
        </p:nvGrpSpPr>
        <p:grpSpPr bwMode="auto">
          <a:xfrm>
            <a:off x="2149475" y="6051550"/>
            <a:ext cx="1508125" cy="425450"/>
            <a:chOff x="3610" y="3466"/>
            <a:chExt cx="950" cy="268"/>
          </a:xfrm>
        </p:grpSpPr>
        <p:sp>
          <p:nvSpPr>
            <p:cNvPr id="5386" name="Text Box 266"/>
            <p:cNvSpPr txBox="1">
              <a:spLocks noChangeArrowheads="1"/>
            </p:cNvSpPr>
            <p:nvPr/>
          </p:nvSpPr>
          <p:spPr bwMode="auto">
            <a:xfrm>
              <a:off x="3648" y="3490"/>
              <a:ext cx="912" cy="122"/>
            </a:xfrm>
            <a:prstGeom prst="rect">
              <a:avLst/>
            </a:prstGeom>
            <a:noFill/>
            <a:ln w="9525">
              <a:noFill/>
              <a:miter lim="800000"/>
              <a:headEnd/>
              <a:tailEnd/>
            </a:ln>
            <a:effectLst/>
          </p:spPr>
          <p:txBody>
            <a:bodyPr>
              <a:spAutoFit/>
            </a:bodyPr>
            <a:lstStyle/>
            <a:p>
              <a:pPr>
                <a:lnSpc>
                  <a:spcPct val="110000"/>
                </a:lnSpc>
              </a:pPr>
              <a:r>
                <a:rPr lang="en-US" sz="600" b="1">
                  <a:solidFill>
                    <a:srgbClr val="BF0028"/>
                  </a:solidFill>
                  <a:latin typeface="Verdana" pitchFamily="34" charset="0"/>
                  <a:ea typeface="ＭＳ Ｐゴシック" pitchFamily="1" charset="-128"/>
                </a:rPr>
                <a:t>ARVIND SINGH</a:t>
              </a:r>
              <a:endParaRPr lang="en-US" sz="600">
                <a:solidFill>
                  <a:schemeClr val="tx1"/>
                </a:solidFill>
                <a:latin typeface="Arial" charset="0"/>
                <a:ea typeface="ＭＳ Ｐゴシック" pitchFamily="1" charset="-128"/>
              </a:endParaRPr>
            </a:p>
          </p:txBody>
        </p:sp>
        <p:sp>
          <p:nvSpPr>
            <p:cNvPr id="5387" name="Text Box 267"/>
            <p:cNvSpPr txBox="1">
              <a:spLocks noChangeArrowheads="1"/>
            </p:cNvSpPr>
            <p:nvPr/>
          </p:nvSpPr>
          <p:spPr bwMode="auto">
            <a:xfrm>
              <a:off x="3610" y="3466"/>
              <a:ext cx="138" cy="164"/>
            </a:xfrm>
            <a:prstGeom prst="rect">
              <a:avLst/>
            </a:prstGeom>
            <a:noFill/>
            <a:ln w="9525">
              <a:noFill/>
              <a:miter lim="800000"/>
              <a:headEnd/>
              <a:tailEnd/>
            </a:ln>
          </p:spPr>
          <p:txBody>
            <a:bodyPr>
              <a:spAutoFit/>
            </a:bodyPr>
            <a:lstStyle/>
            <a:p>
              <a:pPr eaLnBrk="0" hangingPunct="0">
                <a:spcBef>
                  <a:spcPct val="50000"/>
                </a:spcBef>
              </a:pPr>
              <a:r>
                <a:rPr lang="en-US" sz="1100">
                  <a:solidFill>
                    <a:srgbClr val="BF0028"/>
                  </a:solidFill>
                  <a:latin typeface="Arial" charset="0"/>
                  <a:ea typeface="ＭＳ Ｐゴシック" pitchFamily="1" charset="-128"/>
                </a:rPr>
                <a:t>[</a:t>
              </a:r>
            </a:p>
          </p:txBody>
        </p:sp>
        <p:sp>
          <p:nvSpPr>
            <p:cNvPr id="5388" name="Text Box 268"/>
            <p:cNvSpPr txBox="1">
              <a:spLocks noChangeArrowheads="1"/>
            </p:cNvSpPr>
            <p:nvPr/>
          </p:nvSpPr>
          <p:spPr bwMode="auto">
            <a:xfrm>
              <a:off x="3648" y="3570"/>
              <a:ext cx="912" cy="164"/>
            </a:xfrm>
            <a:prstGeom prst="rect">
              <a:avLst/>
            </a:prstGeom>
            <a:noFill/>
            <a:ln w="9525">
              <a:noFill/>
              <a:miter lim="800000"/>
              <a:headEnd/>
              <a:tailEnd/>
            </a:ln>
            <a:effectLst/>
          </p:spPr>
          <p:txBody>
            <a:bodyPr>
              <a:spAutoFit/>
            </a:bodyPr>
            <a:lstStyle/>
            <a:p>
              <a:pPr>
                <a:lnSpc>
                  <a:spcPct val="110000"/>
                </a:lnSpc>
              </a:pPr>
              <a:r>
                <a:rPr lang="en-US" sz="500">
                  <a:solidFill>
                    <a:srgbClr val="BF0028"/>
                  </a:solidFill>
                  <a:latin typeface="Verdana" pitchFamily="34" charset="0"/>
                  <a:ea typeface="ＭＳ Ｐゴシック" pitchFamily="1" charset="-128"/>
                </a:rPr>
                <a:t>ASUG ASSOCIATE MEMBER </a:t>
              </a:r>
              <a:br>
                <a:rPr lang="en-US" sz="500">
                  <a:solidFill>
                    <a:srgbClr val="BF0028"/>
                  </a:solidFill>
                  <a:latin typeface="Verdana" pitchFamily="34" charset="0"/>
                  <a:ea typeface="ＭＳ Ｐゴシック" pitchFamily="1" charset="-128"/>
                </a:rPr>
              </a:br>
              <a:r>
                <a:rPr lang="en-US" sz="500">
                  <a:solidFill>
                    <a:srgbClr val="BF0028"/>
                  </a:solidFill>
                  <a:latin typeface="Verdana" pitchFamily="34" charset="0"/>
                  <a:ea typeface="ＭＳ Ｐゴシック" pitchFamily="1" charset="-128"/>
                </a:rPr>
                <a:t>MEMBER SINCE: 2008</a:t>
              </a:r>
            </a:p>
          </p:txBody>
        </p:sp>
      </p:grpSp>
      <p:grpSp>
        <p:nvGrpSpPr>
          <p:cNvPr id="5392" name="Group 272"/>
          <p:cNvGrpSpPr>
            <a:grpSpLocks/>
          </p:cNvGrpSpPr>
          <p:nvPr/>
        </p:nvGrpSpPr>
        <p:grpSpPr bwMode="auto">
          <a:xfrm>
            <a:off x="3484563" y="5365750"/>
            <a:ext cx="1508125" cy="425450"/>
            <a:chOff x="3610" y="3466"/>
            <a:chExt cx="950" cy="268"/>
          </a:xfrm>
        </p:grpSpPr>
        <p:sp>
          <p:nvSpPr>
            <p:cNvPr id="5393" name="Text Box 273"/>
            <p:cNvSpPr txBox="1">
              <a:spLocks noChangeArrowheads="1"/>
            </p:cNvSpPr>
            <p:nvPr/>
          </p:nvSpPr>
          <p:spPr bwMode="auto">
            <a:xfrm>
              <a:off x="3648" y="3490"/>
              <a:ext cx="912" cy="122"/>
            </a:xfrm>
            <a:prstGeom prst="rect">
              <a:avLst/>
            </a:prstGeom>
            <a:noFill/>
            <a:ln w="9525">
              <a:noFill/>
              <a:miter lim="800000"/>
              <a:headEnd/>
              <a:tailEnd/>
            </a:ln>
            <a:effectLst/>
          </p:spPr>
          <p:txBody>
            <a:bodyPr>
              <a:spAutoFit/>
            </a:bodyPr>
            <a:lstStyle/>
            <a:p>
              <a:pPr>
                <a:lnSpc>
                  <a:spcPct val="110000"/>
                </a:lnSpc>
              </a:pPr>
              <a:r>
                <a:rPr lang="en-US" sz="600" b="1">
                  <a:solidFill>
                    <a:srgbClr val="BF0028"/>
                  </a:solidFill>
                  <a:latin typeface="Verdana" pitchFamily="34" charset="0"/>
                  <a:ea typeface="ＭＳ Ｐゴシック" pitchFamily="1" charset="-128"/>
                </a:rPr>
                <a:t>APRIL ZANELLI</a:t>
              </a:r>
              <a:endParaRPr lang="en-US" sz="600">
                <a:solidFill>
                  <a:schemeClr val="tx1"/>
                </a:solidFill>
                <a:latin typeface="Arial" charset="0"/>
                <a:ea typeface="ＭＳ Ｐゴシック" pitchFamily="1" charset="-128"/>
              </a:endParaRPr>
            </a:p>
          </p:txBody>
        </p:sp>
        <p:sp>
          <p:nvSpPr>
            <p:cNvPr id="5394" name="Text Box 274"/>
            <p:cNvSpPr txBox="1">
              <a:spLocks noChangeArrowheads="1"/>
            </p:cNvSpPr>
            <p:nvPr/>
          </p:nvSpPr>
          <p:spPr bwMode="auto">
            <a:xfrm>
              <a:off x="3610" y="3466"/>
              <a:ext cx="138" cy="164"/>
            </a:xfrm>
            <a:prstGeom prst="rect">
              <a:avLst/>
            </a:prstGeom>
            <a:noFill/>
            <a:ln w="9525">
              <a:noFill/>
              <a:miter lim="800000"/>
              <a:headEnd/>
              <a:tailEnd/>
            </a:ln>
          </p:spPr>
          <p:txBody>
            <a:bodyPr>
              <a:spAutoFit/>
            </a:bodyPr>
            <a:lstStyle/>
            <a:p>
              <a:pPr eaLnBrk="0" hangingPunct="0">
                <a:spcBef>
                  <a:spcPct val="50000"/>
                </a:spcBef>
              </a:pPr>
              <a:r>
                <a:rPr lang="en-US" sz="1100">
                  <a:solidFill>
                    <a:srgbClr val="BF0028"/>
                  </a:solidFill>
                  <a:latin typeface="Arial" charset="0"/>
                  <a:ea typeface="ＭＳ Ｐゴシック" pitchFamily="1" charset="-128"/>
                </a:rPr>
                <a:t>[</a:t>
              </a:r>
            </a:p>
          </p:txBody>
        </p:sp>
        <p:sp>
          <p:nvSpPr>
            <p:cNvPr id="5395" name="Text Box 275"/>
            <p:cNvSpPr txBox="1">
              <a:spLocks noChangeArrowheads="1"/>
            </p:cNvSpPr>
            <p:nvPr/>
          </p:nvSpPr>
          <p:spPr bwMode="auto">
            <a:xfrm>
              <a:off x="3648" y="3570"/>
              <a:ext cx="912" cy="164"/>
            </a:xfrm>
            <a:prstGeom prst="rect">
              <a:avLst/>
            </a:prstGeom>
            <a:noFill/>
            <a:ln w="9525">
              <a:noFill/>
              <a:miter lim="800000"/>
              <a:headEnd/>
              <a:tailEnd/>
            </a:ln>
            <a:effectLst/>
          </p:spPr>
          <p:txBody>
            <a:bodyPr>
              <a:spAutoFit/>
            </a:bodyPr>
            <a:lstStyle/>
            <a:p>
              <a:pPr>
                <a:lnSpc>
                  <a:spcPct val="110000"/>
                </a:lnSpc>
              </a:pPr>
              <a:r>
                <a:rPr lang="en-US" sz="500">
                  <a:solidFill>
                    <a:srgbClr val="BF0028"/>
                  </a:solidFill>
                  <a:latin typeface="Verdana" pitchFamily="34" charset="0"/>
                  <a:ea typeface="ＭＳ Ｐゴシック" pitchFamily="1" charset="-128"/>
                </a:rPr>
                <a:t>ASUG INSTALLATION MEMBER </a:t>
              </a:r>
              <a:br>
                <a:rPr lang="en-US" sz="500">
                  <a:solidFill>
                    <a:srgbClr val="BF0028"/>
                  </a:solidFill>
                  <a:latin typeface="Verdana" pitchFamily="34" charset="0"/>
                  <a:ea typeface="ＭＳ Ｐゴシック" pitchFamily="1" charset="-128"/>
                </a:rPr>
              </a:br>
              <a:r>
                <a:rPr lang="en-US" sz="500">
                  <a:solidFill>
                    <a:srgbClr val="BF0028"/>
                  </a:solidFill>
                  <a:latin typeface="Verdana" pitchFamily="34" charset="0"/>
                  <a:ea typeface="ＭＳ Ｐゴシック" pitchFamily="1" charset="-128"/>
                </a:rPr>
                <a:t>MEMBER SINCE: 2005</a:t>
              </a:r>
            </a:p>
          </p:txBody>
        </p:sp>
      </p:grpSp>
      <p:grpSp>
        <p:nvGrpSpPr>
          <p:cNvPr id="5396" name="Group 276"/>
          <p:cNvGrpSpPr>
            <a:grpSpLocks/>
          </p:cNvGrpSpPr>
          <p:nvPr/>
        </p:nvGrpSpPr>
        <p:grpSpPr bwMode="auto">
          <a:xfrm>
            <a:off x="244475" y="5060950"/>
            <a:ext cx="1508125" cy="425450"/>
            <a:chOff x="3610" y="3466"/>
            <a:chExt cx="950" cy="268"/>
          </a:xfrm>
        </p:grpSpPr>
        <p:sp>
          <p:nvSpPr>
            <p:cNvPr id="5397" name="Text Box 277"/>
            <p:cNvSpPr txBox="1">
              <a:spLocks noChangeArrowheads="1"/>
            </p:cNvSpPr>
            <p:nvPr/>
          </p:nvSpPr>
          <p:spPr bwMode="auto">
            <a:xfrm>
              <a:off x="3648" y="3490"/>
              <a:ext cx="912" cy="122"/>
            </a:xfrm>
            <a:prstGeom prst="rect">
              <a:avLst/>
            </a:prstGeom>
            <a:noFill/>
            <a:ln w="9525">
              <a:noFill/>
              <a:miter lim="800000"/>
              <a:headEnd/>
              <a:tailEnd/>
            </a:ln>
            <a:effectLst/>
          </p:spPr>
          <p:txBody>
            <a:bodyPr>
              <a:spAutoFit/>
            </a:bodyPr>
            <a:lstStyle/>
            <a:p>
              <a:pPr>
                <a:lnSpc>
                  <a:spcPct val="110000"/>
                </a:lnSpc>
              </a:pPr>
              <a:r>
                <a:rPr lang="en-US" sz="600" b="1">
                  <a:solidFill>
                    <a:srgbClr val="BF0028"/>
                  </a:solidFill>
                  <a:latin typeface="Verdana" pitchFamily="34" charset="0"/>
                  <a:ea typeface="ＭＳ Ｐゴシック" pitchFamily="1" charset="-128"/>
                </a:rPr>
                <a:t>GRAZIELLA SBALCHIERO</a:t>
              </a:r>
              <a:endParaRPr lang="en-US" sz="600">
                <a:solidFill>
                  <a:schemeClr val="tx1"/>
                </a:solidFill>
                <a:latin typeface="Arial" charset="0"/>
                <a:ea typeface="ＭＳ Ｐゴシック" pitchFamily="1" charset="-128"/>
              </a:endParaRPr>
            </a:p>
          </p:txBody>
        </p:sp>
        <p:sp>
          <p:nvSpPr>
            <p:cNvPr id="5398" name="Text Box 278"/>
            <p:cNvSpPr txBox="1">
              <a:spLocks noChangeArrowheads="1"/>
            </p:cNvSpPr>
            <p:nvPr/>
          </p:nvSpPr>
          <p:spPr bwMode="auto">
            <a:xfrm>
              <a:off x="3610" y="3466"/>
              <a:ext cx="138" cy="164"/>
            </a:xfrm>
            <a:prstGeom prst="rect">
              <a:avLst/>
            </a:prstGeom>
            <a:noFill/>
            <a:ln w="9525">
              <a:noFill/>
              <a:miter lim="800000"/>
              <a:headEnd/>
              <a:tailEnd/>
            </a:ln>
          </p:spPr>
          <p:txBody>
            <a:bodyPr>
              <a:spAutoFit/>
            </a:bodyPr>
            <a:lstStyle/>
            <a:p>
              <a:pPr eaLnBrk="0" hangingPunct="0">
                <a:spcBef>
                  <a:spcPct val="50000"/>
                </a:spcBef>
              </a:pPr>
              <a:r>
                <a:rPr lang="en-US" sz="1100">
                  <a:solidFill>
                    <a:srgbClr val="BF0028"/>
                  </a:solidFill>
                  <a:latin typeface="Arial" charset="0"/>
                  <a:ea typeface="ＭＳ Ｐゴシック" pitchFamily="1" charset="-128"/>
                </a:rPr>
                <a:t>[</a:t>
              </a:r>
            </a:p>
          </p:txBody>
        </p:sp>
        <p:sp>
          <p:nvSpPr>
            <p:cNvPr id="5399" name="Text Box 279"/>
            <p:cNvSpPr txBox="1">
              <a:spLocks noChangeArrowheads="1"/>
            </p:cNvSpPr>
            <p:nvPr/>
          </p:nvSpPr>
          <p:spPr bwMode="auto">
            <a:xfrm>
              <a:off x="3648" y="3570"/>
              <a:ext cx="912" cy="164"/>
            </a:xfrm>
            <a:prstGeom prst="rect">
              <a:avLst/>
            </a:prstGeom>
            <a:noFill/>
            <a:ln w="9525">
              <a:noFill/>
              <a:miter lim="800000"/>
              <a:headEnd/>
              <a:tailEnd/>
            </a:ln>
            <a:effectLst/>
          </p:spPr>
          <p:txBody>
            <a:bodyPr>
              <a:spAutoFit/>
            </a:bodyPr>
            <a:lstStyle/>
            <a:p>
              <a:pPr>
                <a:lnSpc>
                  <a:spcPct val="110000"/>
                </a:lnSpc>
              </a:pPr>
              <a:r>
                <a:rPr lang="en-US" sz="500">
                  <a:solidFill>
                    <a:srgbClr val="BF0028"/>
                  </a:solidFill>
                  <a:latin typeface="Verdana" pitchFamily="34" charset="0"/>
                  <a:ea typeface="ＭＳ Ｐゴシック" pitchFamily="1" charset="-128"/>
                </a:rPr>
                <a:t>ASUG INSTALLATION MEMBER </a:t>
              </a:r>
              <a:br>
                <a:rPr lang="en-US" sz="500">
                  <a:solidFill>
                    <a:srgbClr val="BF0028"/>
                  </a:solidFill>
                  <a:latin typeface="Verdana" pitchFamily="34" charset="0"/>
                  <a:ea typeface="ＭＳ Ｐゴシック" pitchFamily="1" charset="-128"/>
                </a:rPr>
              </a:br>
              <a:r>
                <a:rPr lang="en-US" sz="500">
                  <a:solidFill>
                    <a:srgbClr val="BF0028"/>
                  </a:solidFill>
                  <a:latin typeface="Verdana" pitchFamily="34" charset="0"/>
                  <a:ea typeface="ＭＳ Ｐゴシック" pitchFamily="1" charset="-128"/>
                </a:rPr>
                <a:t>MEMBER SINCE: 2009</a:t>
              </a:r>
            </a:p>
          </p:txBody>
        </p:sp>
      </p:grpSp>
      <p:sp>
        <p:nvSpPr>
          <p:cNvPr id="5338" name="Rectangle 218"/>
          <p:cNvSpPr>
            <a:spLocks noGrp="1" noChangeArrowheads="1"/>
          </p:cNvSpPr>
          <p:nvPr>
            <p:ph type="ctrTitle" sz="quarter"/>
          </p:nvPr>
        </p:nvSpPr>
        <p:spPr>
          <a:xfrm>
            <a:off x="304800" y="1235075"/>
            <a:ext cx="8382000" cy="669925"/>
          </a:xfrm>
        </p:spPr>
        <p:txBody>
          <a:bodyPr anchor="ctr"/>
          <a:lstStyle>
            <a:lvl1pPr algn="r">
              <a:defRPr sz="3500">
                <a:solidFill>
                  <a:srgbClr val="00539F"/>
                </a:solidFill>
              </a:defRPr>
            </a:lvl1pPr>
          </a:lstStyle>
          <a:p>
            <a:r>
              <a:rPr lang="en-US" smtClean="0"/>
              <a:t>Click to edit Master title style</a:t>
            </a:r>
            <a:endParaRPr lang="en-US"/>
          </a:p>
        </p:txBody>
      </p:sp>
      <p:sp>
        <p:nvSpPr>
          <p:cNvPr id="5339" name="Rectangle 219"/>
          <p:cNvSpPr>
            <a:spLocks noGrp="1" noChangeArrowheads="1"/>
          </p:cNvSpPr>
          <p:nvPr>
            <p:ph type="subTitle" sz="quarter" idx="1"/>
          </p:nvPr>
        </p:nvSpPr>
        <p:spPr>
          <a:xfrm>
            <a:off x="5181600" y="2073275"/>
            <a:ext cx="3505200" cy="2574925"/>
          </a:xfrm>
        </p:spPr>
        <p:txBody>
          <a:bodyPr/>
          <a:lstStyle>
            <a:lvl1pPr marL="0" indent="0" algn="r">
              <a:buFont typeface="Wingdings" pitchFamily="2" charset="2"/>
              <a:buNone/>
              <a:defRPr>
                <a:solidFill>
                  <a:srgbClr val="777777"/>
                </a:solidFill>
              </a:defRPr>
            </a:lvl1pPr>
          </a:lstStyle>
          <a:p>
            <a:r>
              <a:rPr lang="en-US" smtClean="0"/>
              <a:t>Click to edit Master subtitle style</a:t>
            </a:r>
            <a:endParaRPr lang="en-US"/>
          </a:p>
        </p:txBody>
      </p:sp>
      <p:pic>
        <p:nvPicPr>
          <p:cNvPr id="5410" name="Picture 290"/>
          <p:cNvPicPr>
            <a:picLocks noChangeAspect="1" noChangeArrowheads="1"/>
          </p:cNvPicPr>
          <p:nvPr/>
        </p:nvPicPr>
        <p:blipFill>
          <a:blip r:embed="rId3" cstate="screen"/>
          <a:srcRect/>
          <a:stretch>
            <a:fillRect/>
          </a:stretch>
        </p:blipFill>
        <p:spPr bwMode="auto">
          <a:xfrm>
            <a:off x="6096000" y="5915025"/>
            <a:ext cx="2690813" cy="547688"/>
          </a:xfrm>
          <a:prstGeom prst="rect">
            <a:avLst/>
          </a:prstGeom>
          <a:noFill/>
          <a:ln w="9525" algn="ctr">
            <a:noFill/>
            <a:miter lim="800000"/>
            <a:headEnd/>
            <a:tailEnd/>
          </a:ln>
          <a:effectLst/>
        </p:spPr>
      </p:pic>
      <p:pic>
        <p:nvPicPr>
          <p:cNvPr id="5414" name="Picture 294"/>
          <p:cNvPicPr>
            <a:picLocks noChangeAspect="1" noChangeArrowheads="1"/>
          </p:cNvPicPr>
          <p:nvPr/>
        </p:nvPicPr>
        <p:blipFill>
          <a:blip r:embed="rId4" cstate="screen"/>
          <a:srcRect/>
          <a:stretch>
            <a:fillRect/>
          </a:stretch>
        </p:blipFill>
        <p:spPr bwMode="auto">
          <a:xfrm>
            <a:off x="5410200" y="404813"/>
            <a:ext cx="3386138" cy="477837"/>
          </a:xfrm>
          <a:prstGeom prst="rect">
            <a:avLst/>
          </a:prstGeom>
          <a:noFill/>
          <a:ln w="9525" algn="ctr">
            <a:noFill/>
            <a:miter lim="800000"/>
            <a:headEnd/>
            <a:tailEnd/>
          </a:ln>
          <a:effectLst/>
        </p:spPr>
      </p:pic>
      <p:pic>
        <p:nvPicPr>
          <p:cNvPr id="5415" name="Picture 295"/>
          <p:cNvPicPr>
            <a:picLocks noChangeAspect="1" noChangeArrowheads="1"/>
          </p:cNvPicPr>
          <p:nvPr/>
        </p:nvPicPr>
        <p:blipFill>
          <a:blip r:embed="rId5" cstate="screen"/>
          <a:srcRect/>
          <a:stretch>
            <a:fillRect/>
          </a:stretch>
        </p:blipFill>
        <p:spPr bwMode="auto">
          <a:xfrm>
            <a:off x="304800" y="349250"/>
            <a:ext cx="3124200" cy="587375"/>
          </a:xfrm>
          <a:prstGeom prst="rect">
            <a:avLst/>
          </a:prstGeom>
          <a:noFill/>
          <a:ln w="9525" algn="ctr">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7206C97-F3FE-4F79-A7CA-0DB3397103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76225"/>
            <a:ext cx="211455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6225"/>
            <a:ext cx="619125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463112B-D65D-445B-BEC5-BBEA6A97A5FB}"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Click to Add Title (Title Case)</a:t>
            </a:r>
            <a:endParaRPr lang="en-US" dirty="0"/>
          </a:p>
        </p:txBody>
      </p:sp>
      <p:sp>
        <p:nvSpPr>
          <p:cNvPr id="5" name="Text Placeholder 4"/>
          <p:cNvSpPr>
            <a:spLocks noGrp="1"/>
          </p:cNvSpPr>
          <p:nvPr>
            <p:ph type="body" sz="quarter" idx="11" hasCustomPrompt="1"/>
          </p:nvPr>
        </p:nvSpPr>
        <p:spPr bwMode="gray">
          <a:xfrm>
            <a:off x="248400" y="1292400"/>
            <a:ext cx="8647200" cy="5410800"/>
          </a:xfrm>
        </p:spPr>
        <p:txBody>
          <a:bodyPr/>
          <a:lstStyle/>
          <a:p>
            <a:pPr lvl="0"/>
            <a:r>
              <a:rPr lang="en-US" noProof="0"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4" name="Rectangle 3"/>
          <p:cNvSpPr/>
          <p:nvPr/>
        </p:nvSpPr>
        <p:spPr bwMode="gray">
          <a:xfrm>
            <a:off x="150813" y="4906963"/>
            <a:ext cx="8842375" cy="180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4"/>
          <p:cNvSpPr>
            <a:spLocks noChangeAspect="1"/>
          </p:cNvSpPr>
          <p:nvPr userDrawn="1"/>
        </p:nvSpPr>
        <p:spPr bwMode="white">
          <a:xfrm rot="16200000">
            <a:off x="8562975" y="6273800"/>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descr="sap_corp_rgb_r.png"/>
          <p:cNvPicPr>
            <a:picLocks noChangeAspect="1"/>
          </p:cNvPicPr>
          <p:nvPr userDrawn="1"/>
        </p:nvPicPr>
        <p:blipFill>
          <a:blip r:embed="rId2" cstate="screen"/>
          <a:srcRect/>
          <a:stretch>
            <a:fillRect/>
          </a:stretch>
        </p:blipFill>
        <p:spPr bwMode="gray">
          <a:xfrm>
            <a:off x="8113713" y="6275388"/>
            <a:ext cx="877887" cy="431800"/>
          </a:xfrm>
          <a:prstGeom prst="rect">
            <a:avLst/>
          </a:prstGeom>
          <a:noFill/>
          <a:ln w="9525">
            <a:noFill/>
            <a:miter lim="800000"/>
            <a:headEnd/>
            <a:tailEnd/>
          </a:ln>
        </p:spPr>
      </p:pic>
      <p:sp>
        <p:nvSpPr>
          <p:cNvPr id="12" name="Picture Placeholder 11"/>
          <p:cNvSpPr>
            <a:spLocks noGrp="1"/>
          </p:cNvSpPr>
          <p:nvPr>
            <p:ph type="pic" sz="quarter" idx="10"/>
          </p:nvPr>
        </p:nvSpPr>
        <p:spPr bwMode="gray">
          <a:xfrm>
            <a:off x="151200" y="151200"/>
            <a:ext cx="8841600" cy="4604400"/>
          </a:xfrm>
          <a:solidFill>
            <a:schemeClr val="accent2">
              <a:lumMod val="20000"/>
              <a:lumOff val="80000"/>
            </a:schemeClr>
          </a:solidFill>
        </p:spPr>
        <p:txBody>
          <a:bodyPr tIns="1008000" rtlCol="0">
            <a:noAutofit/>
          </a:bodyPr>
          <a:lstStyle>
            <a:lvl1pPr algn="ctr">
              <a:defRPr/>
            </a:lvl1pPr>
          </a:lstStyle>
          <a:p>
            <a:pPr lvl="0"/>
            <a:r>
              <a:rPr lang="en-US" noProof="0" smtClean="0"/>
              <a:t>Click icon to add picture</a:t>
            </a:r>
            <a:endParaRPr lang="en-US" noProof="0"/>
          </a:p>
        </p:txBody>
      </p:sp>
      <p:sp>
        <p:nvSpPr>
          <p:cNvPr id="10" name="Title 1"/>
          <p:cNvSpPr>
            <a:spLocks noGrp="1"/>
          </p:cNvSpPr>
          <p:nvPr>
            <p:ph type="ctrTitle"/>
          </p:nvPr>
        </p:nvSpPr>
        <p:spPr bwMode="gray">
          <a:xfrm>
            <a:off x="151200" y="5454000"/>
            <a:ext cx="8841600" cy="684000"/>
          </a:xfrm>
        </p:spPr>
        <p:txBody>
          <a:bodyPr lIns="108000" rIns="108000" anchor="ctr"/>
          <a:lstStyle>
            <a:lvl1pPr algn="ctr">
              <a:defRPr sz="3800"/>
            </a:lvl1pPr>
          </a:lstStyle>
          <a:p>
            <a:pPr lvl="0"/>
            <a:r>
              <a:rPr lang="en-US" smtClean="0"/>
              <a:t>Click to edit Master title style</a:t>
            </a:r>
            <a:endParaRPr lang="en-US" dirty="0" smtClean="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Content">
    <p:spTree>
      <p:nvGrpSpPr>
        <p:cNvPr id="1" name=""/>
        <p:cNvGrpSpPr/>
        <p:nvPr/>
      </p:nvGrpSpPr>
      <p:grpSpPr>
        <a:xfrm>
          <a:off x="0" y="0"/>
          <a:ext cx="0" cy="0"/>
          <a:chOff x="0" y="0"/>
          <a:chExt cx="0" cy="0"/>
        </a:xfrm>
      </p:grpSpPr>
      <p:sp>
        <p:nvSpPr>
          <p:cNvPr id="3" name="Rectangle 2"/>
          <p:cNvSpPr/>
          <p:nvPr/>
        </p:nvSpPr>
        <p:spPr bwMode="gray">
          <a:xfrm>
            <a:off x="150813" y="981075"/>
            <a:ext cx="8842375" cy="572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a:spLocks noChangeArrowheads="1"/>
          </p:cNvSpPr>
          <p:nvPr userDrawn="1"/>
        </p:nvSpPr>
        <p:spPr bwMode="gray">
          <a:xfrm>
            <a:off x="150813" y="150813"/>
            <a:ext cx="8840787" cy="900112"/>
          </a:xfrm>
          <a:prstGeom prst="rect">
            <a:avLst/>
          </a:prstGeom>
          <a:solidFill>
            <a:schemeClr val="accent1"/>
          </a:solidFill>
          <a:ln w="9525" algn="ctr">
            <a:noFill/>
            <a:miter lim="800000"/>
            <a:headEnd/>
            <a:tailEnd/>
          </a:ln>
        </p:spPr>
        <p:txBody>
          <a:bodyPr lIns="360000" tIns="36000" rIns="90000" bIns="36000" anchor="ctr"/>
          <a:lstStyle/>
          <a:p>
            <a:pPr>
              <a:spcBef>
                <a:spcPct val="50000"/>
              </a:spcBef>
              <a:buClr>
                <a:srgbClr val="F0AB00"/>
              </a:buClr>
              <a:buSzPct val="80000"/>
              <a:defRPr/>
            </a:pPr>
            <a:r>
              <a:rPr lang="en-US" sz="2400" b="1">
                <a:solidFill>
                  <a:schemeClr val="bg1"/>
                </a:solidFill>
                <a:latin typeface="Arial" charset="0"/>
                <a:ea typeface="Arial Unicode MS" pitchFamily="34" charset="-128"/>
                <a:cs typeface="Arial Unicode MS" pitchFamily="34" charset="-128"/>
              </a:rPr>
              <a:t>AGENDA</a:t>
            </a:r>
          </a:p>
        </p:txBody>
      </p:sp>
      <p:sp>
        <p:nvSpPr>
          <p:cNvPr id="5" name="TextBox 4"/>
          <p:cNvSpPr txBox="1"/>
          <p:nvPr userDrawn="1"/>
        </p:nvSpPr>
        <p:spPr bwMode="gray">
          <a:xfrm>
            <a:off x="150813" y="6724650"/>
            <a:ext cx="1870075" cy="107950"/>
          </a:xfrm>
          <a:prstGeom prst="rect">
            <a:avLst/>
          </a:prstGeom>
          <a:noFill/>
        </p:spPr>
        <p:txBody>
          <a:bodyPr wrap="none" lIns="0" tIns="0" rIns="0" bIns="0">
            <a:spAutoFit/>
          </a:bodyPr>
          <a:lstStyle/>
          <a:p>
            <a:pPr marL="93663" indent="-93663" fontAlgn="auto">
              <a:spcBef>
                <a:spcPts val="0"/>
              </a:spcBef>
              <a:spcAft>
                <a:spcPts val="0"/>
              </a:spcAft>
              <a:buClr>
                <a:schemeClr val="accent2"/>
              </a:buClr>
              <a:buFont typeface="Arial" pitchFamily="34" charset="0"/>
              <a:buChar char="©"/>
              <a:defRPr/>
            </a:pPr>
            <a:r>
              <a:rPr lang="en-US" sz="700" dirty="0">
                <a:solidFill>
                  <a:schemeClr val="accent2"/>
                </a:solidFill>
                <a:latin typeface="Arial"/>
                <a:cs typeface="+mn-cs"/>
              </a:rPr>
              <a:t>2010 SAP AG. All rights reserved. / Page </a:t>
            </a:r>
            <a:fld id="{5A7BA843-55C3-42EA-A087-CD035404A646}" type="slidenum">
              <a:rPr lang="en-US" sz="700">
                <a:solidFill>
                  <a:schemeClr val="accent2"/>
                </a:solidFill>
                <a:latin typeface="Arial"/>
                <a:cs typeface="+mn-cs"/>
              </a:rPr>
              <a:pPr marL="93663" indent="-93663" fontAlgn="auto">
                <a:spcBef>
                  <a:spcPts val="0"/>
                </a:spcBef>
                <a:spcAft>
                  <a:spcPts val="0"/>
                </a:spcAft>
                <a:buClr>
                  <a:schemeClr val="accent2"/>
                </a:buClr>
                <a:buFont typeface="Arial" pitchFamily="34" charset="0"/>
                <a:buChar char="©"/>
                <a:defRPr/>
              </a:pPr>
              <a:t>‹#›</a:t>
            </a:fld>
            <a:endParaRPr lang="en-US" sz="700" dirty="0">
              <a:solidFill>
                <a:schemeClr val="accent2"/>
              </a:solidFill>
              <a:latin typeface="Arial"/>
              <a:cs typeface="+mn-cs"/>
            </a:endParaRPr>
          </a:p>
        </p:txBody>
      </p:sp>
      <p:sp>
        <p:nvSpPr>
          <p:cNvPr id="6" name="Right Triangle 5"/>
          <p:cNvSpPr>
            <a:spLocks noChangeAspect="1"/>
          </p:cNvSpPr>
          <p:nvPr userDrawn="1"/>
        </p:nvSpPr>
        <p:spPr bwMode="white">
          <a:xfrm rot="16200000">
            <a:off x="8562975" y="6275388"/>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5" descr="sap_corp_rgb_r.png"/>
          <p:cNvPicPr>
            <a:picLocks noChangeAspect="1"/>
          </p:cNvPicPr>
          <p:nvPr userDrawn="1"/>
        </p:nvPicPr>
        <p:blipFill>
          <a:blip r:embed="rId2" cstate="screen"/>
          <a:srcRect/>
          <a:stretch>
            <a:fillRect/>
          </a:stretch>
        </p:blipFill>
        <p:spPr bwMode="gray">
          <a:xfrm>
            <a:off x="8113713" y="6275388"/>
            <a:ext cx="877887" cy="431800"/>
          </a:xfrm>
          <a:prstGeom prst="rect">
            <a:avLst/>
          </a:prstGeom>
          <a:noFill/>
          <a:ln w="9525">
            <a:noFill/>
            <a:miter lim="800000"/>
            <a:headEnd/>
            <a:tailEnd/>
          </a:ln>
        </p:spPr>
      </p:pic>
      <p:sp>
        <p:nvSpPr>
          <p:cNvPr id="9" name="Text Placeholder 8"/>
          <p:cNvSpPr>
            <a:spLocks noGrp="1"/>
          </p:cNvSpPr>
          <p:nvPr>
            <p:ph type="body" sz="quarter" idx="11"/>
          </p:nvPr>
        </p:nvSpPr>
        <p:spPr>
          <a:xfrm>
            <a:off x="604800" y="1724025"/>
            <a:ext cx="7967700" cy="4276725"/>
          </a:xfrm>
        </p:spPr>
        <p:txBody>
          <a:bodyPr/>
          <a:lstStyle>
            <a:lvl1pPr marL="342900" indent="-342900">
              <a:spcBef>
                <a:spcPts val="3600"/>
              </a:spcBef>
              <a:buClrTx/>
              <a:buSzPct val="100000"/>
              <a:buFont typeface="+mj-lt"/>
              <a:buAutoNum type="arabicPeriod"/>
              <a:defRPr sz="2400">
                <a:solidFill>
                  <a:schemeClr val="accent2"/>
                </a:solidFill>
              </a:defRPr>
            </a:lvl1pPr>
            <a:lvl2pPr marL="812800" indent="-279400">
              <a:defRPr sz="2000">
                <a:solidFill>
                  <a:schemeClr val="accent2"/>
                </a:solidFill>
              </a:defRPr>
            </a:lvl2pPr>
          </a:lstStyle>
          <a:p>
            <a:pPr lvl="0"/>
            <a:r>
              <a:rPr lang="en-US" smtClean="0"/>
              <a:t>Click to edit Master text styles</a:t>
            </a:r>
          </a:p>
          <a:p>
            <a:pPr lvl="1"/>
            <a:r>
              <a:rPr lang="en-US" smtClean="0"/>
              <a:t>Second level</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scussion Panel">
    <p:spTree>
      <p:nvGrpSpPr>
        <p:cNvPr id="1" name=""/>
        <p:cNvGrpSpPr/>
        <p:nvPr/>
      </p:nvGrpSpPr>
      <p:grpSpPr>
        <a:xfrm>
          <a:off x="0" y="0"/>
          <a:ext cx="0" cy="0"/>
          <a:chOff x="0" y="0"/>
          <a:chExt cx="0" cy="0"/>
        </a:xfrm>
      </p:grpSpPr>
      <p:sp>
        <p:nvSpPr>
          <p:cNvPr id="4" name="Rectangle 3"/>
          <p:cNvSpPr/>
          <p:nvPr/>
        </p:nvSpPr>
        <p:spPr bwMode="gray">
          <a:xfrm>
            <a:off x="150813" y="2703513"/>
            <a:ext cx="8842375" cy="400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a:spLocks noChangeArrowheads="1"/>
          </p:cNvSpPr>
          <p:nvPr userDrawn="1"/>
        </p:nvSpPr>
        <p:spPr bwMode="gray">
          <a:xfrm>
            <a:off x="155575" y="2130425"/>
            <a:ext cx="8840788" cy="573088"/>
          </a:xfrm>
          <a:prstGeom prst="rect">
            <a:avLst/>
          </a:prstGeom>
          <a:solidFill>
            <a:schemeClr val="accent1"/>
          </a:solidFill>
          <a:ln w="9525" algn="ctr">
            <a:noFill/>
            <a:miter lim="800000"/>
            <a:headEnd/>
            <a:tailEnd/>
          </a:ln>
        </p:spPr>
        <p:txBody>
          <a:bodyPr lIns="360000" tIns="36000" rIns="90000" bIns="36000" anchor="ctr"/>
          <a:lstStyle/>
          <a:p>
            <a:pPr>
              <a:spcBef>
                <a:spcPct val="50000"/>
              </a:spcBef>
              <a:buClr>
                <a:srgbClr val="F0AB00"/>
              </a:buClr>
              <a:buSzPct val="80000"/>
              <a:defRPr/>
            </a:pPr>
            <a:r>
              <a:rPr lang="en-US" sz="2400" b="1">
                <a:solidFill>
                  <a:schemeClr val="bg1"/>
                </a:solidFill>
                <a:latin typeface="Arial" charset="0"/>
                <a:ea typeface="Arial Unicode MS" pitchFamily="34" charset="-128"/>
                <a:cs typeface="Arial Unicode MS" pitchFamily="34" charset="-128"/>
              </a:rPr>
              <a:t>DISCUSSION PANEL</a:t>
            </a:r>
          </a:p>
        </p:txBody>
      </p:sp>
      <p:sp>
        <p:nvSpPr>
          <p:cNvPr id="12" name="Picture Placeholder 11"/>
          <p:cNvSpPr>
            <a:spLocks noGrp="1"/>
          </p:cNvSpPr>
          <p:nvPr>
            <p:ph type="pic" sz="quarter" idx="10"/>
          </p:nvPr>
        </p:nvSpPr>
        <p:spPr bwMode="gray">
          <a:xfrm>
            <a:off x="151200" y="151200"/>
            <a:ext cx="8841600" cy="1980000"/>
          </a:xfrm>
          <a:solidFill>
            <a:schemeClr val="accent2">
              <a:lumMod val="20000"/>
              <a:lumOff val="80000"/>
            </a:schemeClr>
          </a:solidFill>
        </p:spPr>
        <p:txBody>
          <a:bodyPr tIns="216000" rtlCol="0">
            <a:noAutofit/>
          </a:bodyPr>
          <a:lstStyle>
            <a:lvl1pPr algn="ctr">
              <a:defRPr/>
            </a:lvl1pPr>
          </a:lstStyle>
          <a:p>
            <a:pPr lvl="0"/>
            <a:r>
              <a:rPr lang="en-US" noProof="0" smtClean="0"/>
              <a:t>Click icon to add picture</a:t>
            </a:r>
            <a:endParaRPr lang="en-US" noProof="0"/>
          </a:p>
        </p:txBody>
      </p:sp>
      <p:sp>
        <p:nvSpPr>
          <p:cNvPr id="17" name="Text Placeholder 16"/>
          <p:cNvSpPr>
            <a:spLocks noGrp="1"/>
          </p:cNvSpPr>
          <p:nvPr>
            <p:ph type="body" sz="quarter" idx="11"/>
          </p:nvPr>
        </p:nvSpPr>
        <p:spPr>
          <a:xfrm>
            <a:off x="536574" y="3029754"/>
            <a:ext cx="8067929" cy="2730965"/>
          </a:xfrm>
        </p:spPr>
        <p:txBody>
          <a:bodyPr/>
          <a:lstStyle>
            <a:lvl1pPr>
              <a:spcBef>
                <a:spcPts val="1600"/>
              </a:spcBef>
              <a:defRPr sz="2000">
                <a:solidFill>
                  <a:schemeClr val="accent2"/>
                </a:solidFill>
              </a:defRPr>
            </a:lvl1pPr>
          </a:lstStyle>
          <a:p>
            <a:pPr lvl="0"/>
            <a:r>
              <a:rPr lang="en-US" smtClean="0"/>
              <a:t>Click to edit Master text styles</a:t>
            </a:r>
          </a:p>
        </p:txBody>
      </p:sp>
      <p:sp>
        <p:nvSpPr>
          <p:cNvPr id="7" name="Right Triangle 6"/>
          <p:cNvSpPr>
            <a:spLocks noChangeAspect="1"/>
          </p:cNvSpPr>
          <p:nvPr userDrawn="1"/>
        </p:nvSpPr>
        <p:spPr bwMode="white">
          <a:xfrm rot="16200000">
            <a:off x="8562975" y="6275388"/>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2" descr="sap_corp_rgb_r.png"/>
          <p:cNvPicPr>
            <a:picLocks noChangeAspect="1"/>
          </p:cNvPicPr>
          <p:nvPr userDrawn="1"/>
        </p:nvPicPr>
        <p:blipFill>
          <a:blip r:embed="rId2" cstate="screen"/>
          <a:srcRect/>
          <a:stretch>
            <a:fillRect/>
          </a:stretch>
        </p:blipFill>
        <p:spPr bwMode="gray">
          <a:xfrm>
            <a:off x="8113713" y="6275388"/>
            <a:ext cx="877887" cy="431800"/>
          </a:xfrm>
          <a:prstGeom prst="rect">
            <a:avLst/>
          </a:prstGeom>
          <a:noFill/>
          <a:ln w="9525">
            <a:noFill/>
            <a:miter lim="800000"/>
            <a:headEnd/>
            <a:tailEnd/>
          </a:ln>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5" name="Text Placeholder 4"/>
          <p:cNvSpPr>
            <a:spLocks noGrp="1"/>
          </p:cNvSpPr>
          <p:nvPr>
            <p:ph type="body" sz="quarter" idx="11"/>
          </p:nvPr>
        </p:nvSpPr>
        <p:spPr bwMode="gray">
          <a:xfrm>
            <a:off x="248400" y="1292400"/>
            <a:ext cx="8647200" cy="4557538"/>
          </a:xfrm>
        </p:spPr>
        <p:txBody>
          <a:bodyPr/>
          <a:lstStyle>
            <a:lvl1pPr>
              <a:defRPr sz="2200"/>
            </a:lvl1pPr>
            <a:lvl2pPr>
              <a:defRPr sz="2000"/>
            </a:lvl2pPr>
            <a:lvl3pPr>
              <a:defRPr sz="18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US" dirty="0"/>
          </a:p>
        </p:txBody>
      </p:sp>
      <p:sp>
        <p:nvSpPr>
          <p:cNvPr id="3" name="Content Placeholder 2"/>
          <p:cNvSpPr>
            <a:spLocks noGrp="1"/>
          </p:cNvSpPr>
          <p:nvPr>
            <p:ph idx="1"/>
          </p:nvPr>
        </p:nvSpPr>
        <p:spPr>
          <a:xfrm>
            <a:off x="248400" y="1083600"/>
            <a:ext cx="8647200" cy="4766338"/>
          </a:xfrm>
        </p:spPr>
        <p:txBody>
          <a:bodyPr tIns="756000"/>
          <a:lstStyle>
            <a:lvl1pPr algn="ctr">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with picture lef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5" name="Picture Placeholder 4"/>
          <p:cNvSpPr>
            <a:spLocks noGrp="1"/>
          </p:cNvSpPr>
          <p:nvPr>
            <p:ph type="pic" sz="quarter" idx="10"/>
          </p:nvPr>
        </p:nvSpPr>
        <p:spPr bwMode="gray">
          <a:xfrm>
            <a:off x="248400" y="1292400"/>
            <a:ext cx="2883600" cy="4557538"/>
          </a:xfrm>
          <a:solidFill>
            <a:schemeClr val="accent2">
              <a:lumMod val="20000"/>
              <a:lumOff val="80000"/>
            </a:schemeClr>
          </a:solidFill>
        </p:spPr>
        <p:txBody>
          <a:bodyPr rtlCol="0">
            <a:noAutofit/>
          </a:bodyPr>
          <a:lstStyle/>
          <a:p>
            <a:pPr lvl="0"/>
            <a:r>
              <a:rPr lang="en-US" noProof="0" smtClean="0"/>
              <a:t>Click icon to add picture</a:t>
            </a:r>
            <a:endParaRPr lang="en-US" noProof="0" dirty="0"/>
          </a:p>
        </p:txBody>
      </p:sp>
      <p:sp>
        <p:nvSpPr>
          <p:cNvPr id="7" name="Text Placeholder 6"/>
          <p:cNvSpPr>
            <a:spLocks noGrp="1"/>
          </p:cNvSpPr>
          <p:nvPr>
            <p:ph type="body" sz="quarter" idx="11"/>
          </p:nvPr>
        </p:nvSpPr>
        <p:spPr bwMode="gray">
          <a:xfrm>
            <a:off x="3229200" y="1292400"/>
            <a:ext cx="5666400" cy="4557538"/>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B39BC7-2B9F-42C8-9328-95D692E40396}" type="slidenum">
              <a:rPr lang="en-US"/>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with picture left 2">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248400" y="1292400"/>
            <a:ext cx="4248000" cy="4557600"/>
          </a:xfrm>
          <a:solidFill>
            <a:schemeClr val="accent2">
              <a:lumMod val="20000"/>
              <a:lumOff val="80000"/>
            </a:schemeClr>
          </a:solidFill>
        </p:spPr>
        <p:txBody>
          <a:bodyPr tIns="1152000" rtlCol="0">
            <a:noAutofit/>
          </a:bodyPr>
          <a:lstStyle>
            <a:lvl1pPr algn="ctr">
              <a:defRPr/>
            </a:lvl1pPr>
          </a:lstStyle>
          <a:p>
            <a:pPr lvl="0"/>
            <a:r>
              <a:rPr lang="en-US" noProof="0" smtClean="0"/>
              <a:t>Click icon to add picture</a:t>
            </a:r>
            <a:endParaRPr lang="en-US" noProof="0"/>
          </a:p>
        </p:txBody>
      </p:sp>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7" name="Text Placeholder 6"/>
          <p:cNvSpPr>
            <a:spLocks noGrp="1"/>
          </p:cNvSpPr>
          <p:nvPr>
            <p:ph type="body" sz="quarter" idx="11"/>
          </p:nvPr>
        </p:nvSpPr>
        <p:spPr bwMode="gray">
          <a:xfrm>
            <a:off x="4622400" y="1292400"/>
            <a:ext cx="4248000" cy="4557538"/>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1200" y="1083600"/>
            <a:ext cx="8841600" cy="5623200"/>
          </a:xfrm>
          <a:solidFill>
            <a:schemeClr val="bg1">
              <a:lumMod val="95000"/>
            </a:schemeClr>
          </a:solidFill>
        </p:spPr>
        <p:txBody>
          <a:bodyPr tIns="1800000" rtlCol="0">
            <a:noAutofit/>
          </a:bodyPr>
          <a:lstStyle>
            <a:lvl1pPr algn="ctr">
              <a:spcBef>
                <a:spcPts val="0"/>
              </a:spcBef>
              <a:defRPr baseline="0"/>
            </a:lvl1pPr>
          </a:lstStyle>
          <a:p>
            <a:pPr lvl="0"/>
            <a:r>
              <a:rPr lang="en-US" noProof="0" smtClean="0"/>
              <a:t>Click icon to add picture</a:t>
            </a:r>
            <a:endParaRPr lang="en-US" noProof="0" dirty="0" smtClean="0"/>
          </a:p>
        </p:txBody>
      </p:sp>
      <p:sp>
        <p:nvSpPr>
          <p:cNvPr id="2" name="Title 1"/>
          <p:cNvSpPr>
            <a:spLocks noGrp="1"/>
          </p:cNvSpPr>
          <p:nvPr>
            <p:ph type="title"/>
          </p:nvPr>
        </p:nvSpPr>
        <p:spPr/>
        <p:txBody>
          <a:bodyPr/>
          <a:lstStyle>
            <a:lvl1pPr>
              <a:defRPr/>
            </a:lvl1pPr>
          </a:lstStyle>
          <a:p>
            <a:r>
              <a:rPr lang="en-US" noProof="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248400" y="1292400"/>
            <a:ext cx="5742000" cy="4557600"/>
          </a:xfrm>
          <a:solidFill>
            <a:schemeClr val="bg1">
              <a:lumMod val="95000"/>
            </a:schemeClr>
          </a:solidFill>
        </p:spPr>
        <p:txBody>
          <a:bodyPr tIns="756000"/>
          <a:lstStyle>
            <a:lvl1pPr algn="ctr">
              <a:defRPr baseline="0"/>
            </a:lvl1pPr>
            <a:lvl5pPr>
              <a:defRPr/>
            </a:lvl5pPr>
          </a:lstStyle>
          <a:p>
            <a:pPr lvl="0"/>
            <a:r>
              <a:rPr lang="en-US" smtClean="0"/>
              <a:t>Click to edit Master text styles</a:t>
            </a:r>
          </a:p>
        </p:txBody>
      </p:sp>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6" name="Text Placeholder 4"/>
          <p:cNvSpPr>
            <a:spLocks noGrp="1"/>
          </p:cNvSpPr>
          <p:nvPr>
            <p:ph type="body" sz="quarter" idx="12"/>
          </p:nvPr>
        </p:nvSpPr>
        <p:spPr bwMode="gray">
          <a:xfrm>
            <a:off x="6080400" y="1292400"/>
            <a:ext cx="2818800" cy="4557538"/>
          </a:xfrm>
        </p:spPr>
        <p:txBody>
          <a:bodyPr/>
          <a:lstStyle>
            <a:lvl1pPr>
              <a:defRPr sz="2200"/>
            </a:lvl1pPr>
            <a:lvl2pPr>
              <a:defRPr sz="2000"/>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5" name="Text Placeholder 4"/>
          <p:cNvSpPr>
            <a:spLocks noGrp="1"/>
          </p:cNvSpPr>
          <p:nvPr>
            <p:ph type="body" sz="quarter" idx="10"/>
          </p:nvPr>
        </p:nvSpPr>
        <p:spPr bwMode="gray">
          <a:xfrm>
            <a:off x="248400" y="1292400"/>
            <a:ext cx="4248000" cy="45575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1"/>
          </p:nvPr>
        </p:nvSpPr>
        <p:spPr bwMode="gray">
          <a:xfrm>
            <a:off x="4622400" y="1292400"/>
            <a:ext cx="4248000" cy="4557538"/>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and Text: 3 Column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en-US" dirty="0"/>
          </a:p>
        </p:txBody>
      </p:sp>
      <p:sp>
        <p:nvSpPr>
          <p:cNvPr id="5" name="Text Placeholder 4"/>
          <p:cNvSpPr>
            <a:spLocks noGrp="1"/>
          </p:cNvSpPr>
          <p:nvPr>
            <p:ph type="body" sz="quarter" idx="11"/>
          </p:nvPr>
        </p:nvSpPr>
        <p:spPr bwMode="gray">
          <a:xfrm>
            <a:off x="248400" y="1292400"/>
            <a:ext cx="2818800" cy="45575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4"/>
          <p:cNvSpPr>
            <a:spLocks noGrp="1"/>
          </p:cNvSpPr>
          <p:nvPr>
            <p:ph type="body" sz="quarter" idx="12"/>
          </p:nvPr>
        </p:nvSpPr>
        <p:spPr bwMode="gray">
          <a:xfrm>
            <a:off x="6080400" y="1292400"/>
            <a:ext cx="2818800" cy="45575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Text Placeholder 4"/>
          <p:cNvSpPr>
            <a:spLocks noGrp="1"/>
          </p:cNvSpPr>
          <p:nvPr>
            <p:ph type="body" sz="quarter" idx="13"/>
          </p:nvPr>
        </p:nvSpPr>
        <p:spPr bwMode="gray">
          <a:xfrm>
            <a:off x="3164400" y="1292400"/>
            <a:ext cx="2818800" cy="4557538"/>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bwMode="gray">
          <a:xfrm>
            <a:off x="151200" y="151200"/>
            <a:ext cx="8841600" cy="2739600"/>
          </a:xfrm>
          <a:solidFill>
            <a:schemeClr val="accent2">
              <a:lumMod val="20000"/>
              <a:lumOff val="80000"/>
            </a:schemeClr>
          </a:solidFill>
        </p:spPr>
        <p:txBody>
          <a:bodyPr tIns="504000" rtlCol="0">
            <a:noAutofit/>
          </a:bodyPr>
          <a:lstStyle>
            <a:lvl1pPr algn="ctr">
              <a:defRPr/>
            </a:lvl1pPr>
          </a:lstStyle>
          <a:p>
            <a:pPr lvl="0"/>
            <a:r>
              <a:rPr lang="en-US" noProof="0" smtClean="0"/>
              <a:t>Click icon to add picture</a:t>
            </a:r>
            <a:endParaRPr lang="en-US" noProof="0" dirty="0"/>
          </a:p>
        </p:txBody>
      </p:sp>
      <p:sp>
        <p:nvSpPr>
          <p:cNvPr id="17" name="Text Placeholder 16"/>
          <p:cNvSpPr>
            <a:spLocks noGrp="1"/>
          </p:cNvSpPr>
          <p:nvPr>
            <p:ph type="body" sz="quarter" idx="11"/>
          </p:nvPr>
        </p:nvSpPr>
        <p:spPr>
          <a:xfrm>
            <a:off x="536574" y="3759201"/>
            <a:ext cx="8067929" cy="899886"/>
          </a:xfrm>
        </p:spPr>
        <p:txBody>
          <a:bodyPr/>
          <a:lstStyle>
            <a:lvl1pPr>
              <a:spcBef>
                <a:spcPts val="1600"/>
              </a:spcBef>
              <a:defRPr sz="2400" b="1">
                <a:solidFill>
                  <a:schemeClr val="accent2"/>
                </a:solidFill>
              </a:defRPr>
            </a:lvl1pPr>
          </a:lstStyle>
          <a:p>
            <a:pPr lvl="0"/>
            <a:r>
              <a:rPr lang="en-US" smtClean="0"/>
              <a:t>Click to edit Master text styles</a:t>
            </a:r>
          </a:p>
        </p:txBody>
      </p:sp>
      <p:sp>
        <p:nvSpPr>
          <p:cNvPr id="11" name="Text Placeholder 16"/>
          <p:cNvSpPr>
            <a:spLocks noGrp="1"/>
          </p:cNvSpPr>
          <p:nvPr>
            <p:ph type="body" sz="quarter" idx="13"/>
          </p:nvPr>
        </p:nvSpPr>
        <p:spPr>
          <a:xfrm>
            <a:off x="536574" y="4862286"/>
            <a:ext cx="8067929" cy="899886"/>
          </a:xfrm>
        </p:spPr>
        <p:txBody>
          <a:bodyPr/>
          <a:lstStyle>
            <a:lvl1pPr>
              <a:spcBef>
                <a:spcPts val="1600"/>
              </a:spcBef>
              <a:defRPr sz="2000">
                <a:solidFill>
                  <a:schemeClr val="accent2"/>
                </a:solidFill>
              </a:defRPr>
            </a:lvl1pPr>
          </a:lstStyle>
          <a:p>
            <a:pPr lvl="0"/>
            <a:r>
              <a:rPr lang="en-US" smtClean="0"/>
              <a:t>Click to edit Master text styles</a:t>
            </a:r>
          </a:p>
        </p:txBody>
      </p:sp>
      <p:sp>
        <p:nvSpPr>
          <p:cNvPr id="10" name="Text Placeholder 9"/>
          <p:cNvSpPr>
            <a:spLocks noGrp="1"/>
          </p:cNvSpPr>
          <p:nvPr>
            <p:ph type="body" sz="quarter" idx="12"/>
          </p:nvPr>
        </p:nvSpPr>
        <p:spPr>
          <a:xfrm>
            <a:off x="155575" y="2890800"/>
            <a:ext cx="8840788" cy="576000"/>
          </a:xfrm>
          <a:solidFill>
            <a:schemeClr val="accent1"/>
          </a:solidFill>
          <a:ln w="9525" algn="ctr">
            <a:noFill/>
            <a:miter lim="800000"/>
            <a:headEnd/>
            <a:tailEnd/>
          </a:ln>
        </p:spPr>
        <p:txBody>
          <a:bodyPr lIns="360000" tIns="36000" rIns="90000" bIns="36000" rtlCol="0" anchor="ctr">
            <a:noAutofit/>
          </a:bodyPr>
          <a:lstStyle>
            <a:lvl1pPr marL="0" marR="0" algn="l" defTabSz="914400" rtl="0" eaLnBrk="1" fontAlgn="base" latinLnBrk="0" hangingPunct="1">
              <a:lnSpc>
                <a:spcPct val="100000"/>
              </a:lnSpc>
              <a:spcBef>
                <a:spcPct val="50000"/>
              </a:spcBef>
              <a:spcAft>
                <a:spcPct val="0"/>
              </a:spcAft>
              <a:buClr>
                <a:srgbClr val="F0AB00"/>
              </a:buClr>
              <a:buSzPct val="80000"/>
              <a:tabLst/>
              <a:defRPr kumimoji="0" lang="en-US" sz="2400" b="1" i="0" u="none" strike="noStrike" kern="0" cap="none" spc="0" normalizeH="0" baseline="0" noProof="0" dirty="0" smtClean="0">
                <a:ln>
                  <a:noFill/>
                </a:ln>
                <a:solidFill>
                  <a:schemeClr val="bg1"/>
                </a:solidFill>
                <a:effectLst/>
                <a:uLnTx/>
                <a:uFillTx/>
                <a:latin typeface="Arial"/>
                <a:ea typeface="Arial Unicode MS" pitchFamily="34" charset="-128"/>
                <a:cs typeface="Arial Unicode MS" pitchFamily="34" charset="-128"/>
              </a:defRPr>
            </a:lvl1pPr>
          </a:lstStyle>
          <a:p>
            <a:pPr lvl="0"/>
            <a:r>
              <a:rPr lang="en-US" smtClean="0"/>
              <a:t>Click to edit Master text styles</a:t>
            </a: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endix/Thank You">
    <p:spTree>
      <p:nvGrpSpPr>
        <p:cNvPr id="1" name=""/>
        <p:cNvGrpSpPr/>
        <p:nvPr/>
      </p:nvGrpSpPr>
      <p:grpSpPr>
        <a:xfrm>
          <a:off x="0" y="0"/>
          <a:ext cx="0" cy="0"/>
          <a:chOff x="0" y="0"/>
          <a:chExt cx="0" cy="0"/>
        </a:xfrm>
      </p:grpSpPr>
      <p:sp>
        <p:nvSpPr>
          <p:cNvPr id="4" name="Rectangle 3"/>
          <p:cNvSpPr/>
          <p:nvPr userDrawn="1"/>
        </p:nvSpPr>
        <p:spPr bwMode="gray">
          <a:xfrm>
            <a:off x="150813" y="5576888"/>
            <a:ext cx="8842375"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11"/>
          <p:cNvSpPr>
            <a:spLocks noGrp="1"/>
          </p:cNvSpPr>
          <p:nvPr>
            <p:ph type="pic" sz="quarter" idx="10"/>
          </p:nvPr>
        </p:nvSpPr>
        <p:spPr bwMode="gray">
          <a:xfrm>
            <a:off x="151200" y="961200"/>
            <a:ext cx="8841600" cy="4464000"/>
          </a:xfrm>
          <a:solidFill>
            <a:schemeClr val="accent2">
              <a:lumMod val="20000"/>
              <a:lumOff val="80000"/>
            </a:schemeClr>
          </a:solidFill>
        </p:spPr>
        <p:txBody>
          <a:bodyPr tIns="1332000" rtlCol="0">
            <a:noAutofit/>
          </a:bodyPr>
          <a:lstStyle>
            <a:lvl1pPr algn="ctr">
              <a:defRPr/>
            </a:lvl1pPr>
          </a:lstStyle>
          <a:p>
            <a:pPr lvl="0"/>
            <a:r>
              <a:rPr lang="en-US" noProof="0" smtClean="0"/>
              <a:t>Click icon to add picture</a:t>
            </a:r>
            <a:endParaRPr lang="en-US" noProof="0"/>
          </a:p>
        </p:txBody>
      </p:sp>
      <p:sp>
        <p:nvSpPr>
          <p:cNvPr id="9" name="Text Placeholder 8"/>
          <p:cNvSpPr>
            <a:spLocks noGrp="1"/>
          </p:cNvSpPr>
          <p:nvPr>
            <p:ph type="body" sz="quarter" idx="11"/>
          </p:nvPr>
        </p:nvSpPr>
        <p:spPr bwMode="gray">
          <a:xfrm>
            <a:off x="154763" y="227459"/>
            <a:ext cx="8841600" cy="657479"/>
          </a:xfrm>
          <a:solidFill>
            <a:schemeClr val="accent1"/>
          </a:solidFill>
        </p:spPr>
        <p:txBody>
          <a:bodyPr lIns="180000" tIns="36000" rIns="36000" bIns="36000" anchor="ctr">
            <a:spAutoFit/>
          </a:bodyPr>
          <a:lstStyle>
            <a:lvl1pPr marL="0" indent="0">
              <a:defRPr sz="3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6" name="Right Triangle 5"/>
          <p:cNvSpPr>
            <a:spLocks noChangeAspect="1"/>
          </p:cNvSpPr>
          <p:nvPr userDrawn="1"/>
        </p:nvSpPr>
        <p:spPr bwMode="white">
          <a:xfrm rot="16200000">
            <a:off x="8562975" y="6275388"/>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2" descr="sap_corp_rgb_r.png"/>
          <p:cNvPicPr>
            <a:picLocks noChangeAspect="1"/>
          </p:cNvPicPr>
          <p:nvPr userDrawn="1"/>
        </p:nvPicPr>
        <p:blipFill>
          <a:blip r:embed="rId2" cstate="screen"/>
          <a:srcRect/>
          <a:stretch>
            <a:fillRect/>
          </a:stretch>
        </p:blipFill>
        <p:spPr bwMode="gray">
          <a:xfrm>
            <a:off x="8113713" y="6275388"/>
            <a:ext cx="877887" cy="431800"/>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1"/>
          <p:cNvSpPr txBox="1"/>
          <p:nvPr/>
        </p:nvSpPr>
        <p:spPr bwMode="gray">
          <a:xfrm>
            <a:off x="247650" y="990600"/>
            <a:ext cx="8740775" cy="5711825"/>
          </a:xfrm>
          <a:prstGeom prst="rect">
            <a:avLst/>
          </a:prstGeom>
          <a:noFill/>
        </p:spPr>
        <p:txBody>
          <a:bodyPr lIns="0" tIns="0" rIns="0" bIns="0">
            <a:spAutoFit/>
          </a:bodyPr>
          <a:lstStyle/>
          <a:p>
            <a:pPr fontAlgn="auto">
              <a:lnSpc>
                <a:spcPct val="95000"/>
              </a:lnSpc>
              <a:spcBef>
                <a:spcPts val="400"/>
              </a:spcBef>
              <a:spcAft>
                <a:spcPts val="0"/>
              </a:spcAft>
              <a:defRPr/>
            </a:pPr>
            <a:r>
              <a:rPr lang="en-US" sz="900" noProof="1">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fontAlgn="auto">
              <a:lnSpc>
                <a:spcPct val="95000"/>
              </a:lnSpc>
              <a:spcBef>
                <a:spcPts val="400"/>
              </a:spcBef>
              <a:spcAft>
                <a:spcPts val="0"/>
              </a:spcAft>
              <a:defRPr/>
            </a:pPr>
            <a:r>
              <a:rPr lang="en-US" sz="900" noProof="1">
                <a:latin typeface="+mn-lt"/>
                <a:ea typeface="MS PGothic" pitchFamily="34" charset="-128"/>
                <a:cs typeface="+mn-cs"/>
              </a:rPr>
              <a:t>Some software products marketed by SAP AG and its distributors contain proprietary software components of other software vendors.</a:t>
            </a:r>
          </a:p>
          <a:p>
            <a:pPr fontAlgn="auto">
              <a:lnSpc>
                <a:spcPct val="95000"/>
              </a:lnSpc>
              <a:spcBef>
                <a:spcPts val="400"/>
              </a:spcBef>
              <a:spcAft>
                <a:spcPts val="0"/>
              </a:spcAft>
              <a:defRPr/>
            </a:pPr>
            <a:r>
              <a:rPr lang="en-US" sz="900" noProof="1">
                <a:latin typeface="+mn-lt"/>
                <a:ea typeface="MS PGothic" pitchFamily="34" charset="-128"/>
                <a:cs typeface="+mn-cs"/>
              </a:rPr>
              <a:t>Microsoft, Windows, Excel, Outlook, and PowerPoint are registered trademarks of Microsoft Corporation. </a:t>
            </a:r>
          </a:p>
          <a:p>
            <a:pPr fontAlgn="auto">
              <a:lnSpc>
                <a:spcPct val="95000"/>
              </a:lnSpc>
              <a:spcBef>
                <a:spcPts val="400"/>
              </a:spcBef>
              <a:spcAft>
                <a:spcPts val="0"/>
              </a:spcAft>
              <a:defRPr/>
            </a:pPr>
            <a:r>
              <a:rPr lang="en-US" sz="900" noProof="1">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p>
          <a:p>
            <a:pPr fontAlgn="auto">
              <a:lnSpc>
                <a:spcPct val="95000"/>
              </a:lnSpc>
              <a:spcBef>
                <a:spcPts val="400"/>
              </a:spcBef>
              <a:spcAft>
                <a:spcPts val="0"/>
              </a:spcAft>
              <a:defRPr/>
            </a:pPr>
            <a:r>
              <a:rPr lang="en-US" sz="900" noProof="1">
                <a:latin typeface="+mn-lt"/>
                <a:ea typeface="MS PGothic" pitchFamily="34" charset="-128"/>
                <a:cs typeface="+mn-cs"/>
              </a:rPr>
              <a:t>Linux is the registered trademark of Linus Torvalds in the U.S. and other countries.</a:t>
            </a:r>
          </a:p>
          <a:p>
            <a:pPr fontAlgn="auto">
              <a:lnSpc>
                <a:spcPct val="95000"/>
              </a:lnSpc>
              <a:spcBef>
                <a:spcPts val="400"/>
              </a:spcBef>
              <a:spcAft>
                <a:spcPts val="0"/>
              </a:spcAft>
              <a:defRPr/>
            </a:pPr>
            <a:r>
              <a:rPr lang="en-US" sz="900" noProof="1">
                <a:latin typeface="+mn-lt"/>
                <a:ea typeface="MS PGothic" pitchFamily="34" charset="-128"/>
                <a:cs typeface="+mn-cs"/>
              </a:rPr>
              <a:t>Adobe, the Adobe logo, Acrobat, PostScript, and Reader are either trademarks or registered trademarks of Adobe Systems Incorporated in the United States and/or other countries.</a:t>
            </a:r>
          </a:p>
          <a:p>
            <a:pPr fontAlgn="auto">
              <a:lnSpc>
                <a:spcPct val="95000"/>
              </a:lnSpc>
              <a:spcBef>
                <a:spcPts val="400"/>
              </a:spcBef>
              <a:spcAft>
                <a:spcPts val="0"/>
              </a:spcAft>
              <a:defRPr/>
            </a:pPr>
            <a:r>
              <a:rPr lang="en-US" sz="900" noProof="1">
                <a:latin typeface="+mn-lt"/>
                <a:ea typeface="MS PGothic" pitchFamily="34" charset="-128"/>
                <a:cs typeface="+mn-cs"/>
              </a:rPr>
              <a:t>Oracle is a registered trademark of Oracle Corporation.</a:t>
            </a:r>
          </a:p>
          <a:p>
            <a:pPr fontAlgn="auto">
              <a:lnSpc>
                <a:spcPct val="95000"/>
              </a:lnSpc>
              <a:spcBef>
                <a:spcPts val="400"/>
              </a:spcBef>
              <a:spcAft>
                <a:spcPts val="0"/>
              </a:spcAft>
              <a:defRPr/>
            </a:pPr>
            <a:r>
              <a:rPr lang="en-US" sz="900" noProof="1">
                <a:latin typeface="+mn-lt"/>
                <a:ea typeface="MS PGothic" pitchFamily="34" charset="-128"/>
                <a:cs typeface="+mn-cs"/>
              </a:rPr>
              <a:t>UNIX, X/Open, OSF/1, and Motif are registered trademarks of the Open Group.</a:t>
            </a:r>
          </a:p>
          <a:p>
            <a:pPr fontAlgn="auto">
              <a:lnSpc>
                <a:spcPct val="95000"/>
              </a:lnSpc>
              <a:spcBef>
                <a:spcPts val="400"/>
              </a:spcBef>
              <a:spcAft>
                <a:spcPts val="0"/>
              </a:spcAft>
              <a:defRPr/>
            </a:pPr>
            <a:r>
              <a:rPr lang="en-US" sz="900" noProof="1">
                <a:latin typeface="+mn-lt"/>
                <a:ea typeface="MS PGothic" pitchFamily="34" charset="-128"/>
                <a:cs typeface="+mn-cs"/>
              </a:rPr>
              <a:t>Citrix, ICA, Program Neighborhood, MetaFrame, WinFrame, VideoFrame, and MultiWin are trademarks or registered trademarks of Citrix Systems, Inc.</a:t>
            </a:r>
          </a:p>
          <a:p>
            <a:pPr fontAlgn="auto">
              <a:lnSpc>
                <a:spcPct val="95000"/>
              </a:lnSpc>
              <a:spcBef>
                <a:spcPts val="400"/>
              </a:spcBef>
              <a:spcAft>
                <a:spcPts val="0"/>
              </a:spcAft>
              <a:defRPr/>
            </a:pPr>
            <a:r>
              <a:rPr lang="en-US" sz="900" noProof="1">
                <a:latin typeface="+mn-lt"/>
                <a:ea typeface="MS PGothic" pitchFamily="34" charset="-128"/>
                <a:cs typeface="+mn-cs"/>
              </a:rPr>
              <a:t>HTML, XML, XHTML and W3C are trademarks or registered trademarks of W3C®, World Wide Web Consortium, Massachusetts Institute of Technology. </a:t>
            </a:r>
          </a:p>
          <a:p>
            <a:pPr fontAlgn="auto">
              <a:lnSpc>
                <a:spcPct val="95000"/>
              </a:lnSpc>
              <a:spcBef>
                <a:spcPts val="400"/>
              </a:spcBef>
              <a:spcAft>
                <a:spcPts val="0"/>
              </a:spcAft>
              <a:defRPr/>
            </a:pPr>
            <a:r>
              <a:rPr lang="en-US" sz="900" noProof="1">
                <a:latin typeface="+mn-lt"/>
                <a:ea typeface="MS PGothic" pitchFamily="34" charset="-128"/>
                <a:cs typeface="+mn-cs"/>
              </a:rPr>
              <a:t>Java is a registered trademark of Sun Microsystems, Inc.</a:t>
            </a:r>
          </a:p>
          <a:p>
            <a:pPr fontAlgn="auto">
              <a:lnSpc>
                <a:spcPct val="95000"/>
              </a:lnSpc>
              <a:spcBef>
                <a:spcPts val="400"/>
              </a:spcBef>
              <a:spcAft>
                <a:spcPts val="0"/>
              </a:spcAft>
              <a:defRPr/>
            </a:pPr>
            <a:r>
              <a:rPr lang="en-US" sz="900" noProof="1">
                <a:latin typeface="+mn-lt"/>
                <a:ea typeface="MS PGothic" pitchFamily="34" charset="-128"/>
                <a:cs typeface="+mn-cs"/>
              </a:rPr>
              <a:t>JavaScript is a registered trademark of Sun Microsystems, Inc., used under license for technology invented and implemented by Netscape. </a:t>
            </a:r>
          </a:p>
          <a:p>
            <a:pPr fontAlgn="auto">
              <a:lnSpc>
                <a:spcPct val="95000"/>
              </a:lnSpc>
              <a:spcBef>
                <a:spcPts val="400"/>
              </a:spcBef>
              <a:spcAft>
                <a:spcPts val="0"/>
              </a:spcAft>
              <a:defRPr/>
            </a:pPr>
            <a:r>
              <a:rPr lang="en-US" sz="900" noProof="1">
                <a:latin typeface="+mn-lt"/>
                <a:ea typeface="MS PGothic" pitchFamily="34" charset="-128"/>
                <a:cs typeface="+mn-cs"/>
              </a:rPr>
              <a:t>SAP, R/3, SAP NetWeaver, Duet, PartnerEdge, ByDesign, Clear Enterprise, SAP BusinessObjects Explorer and other SAP products and services mentioned herein as well as their respective logos are trademarks or registered trademarks of SAP AG in Germany and other countries.</a:t>
            </a:r>
          </a:p>
          <a:p>
            <a:pPr fontAlgn="t">
              <a:lnSpc>
                <a:spcPct val="95000"/>
              </a:lnSpc>
              <a:spcBef>
                <a:spcPts val="400"/>
              </a:spcBef>
              <a:spcAft>
                <a:spcPts val="0"/>
              </a:spcAft>
              <a:defRPr/>
            </a:pPr>
            <a:r>
              <a:rPr lang="en-US" sz="900" noProof="1">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SAP France in the United States and in other countries. </a:t>
            </a:r>
          </a:p>
          <a:p>
            <a:pPr fontAlgn="auto">
              <a:lnSpc>
                <a:spcPct val="95000"/>
              </a:lnSpc>
              <a:spcBef>
                <a:spcPts val="400"/>
              </a:spcBef>
              <a:spcAft>
                <a:spcPts val="0"/>
              </a:spcAft>
              <a:defRPr/>
            </a:pPr>
            <a:r>
              <a:rPr lang="en-US" sz="900" noProof="1">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fontAlgn="auto">
              <a:lnSpc>
                <a:spcPct val="95000"/>
              </a:lnSpc>
              <a:spcBef>
                <a:spcPts val="400"/>
              </a:spcBef>
              <a:spcAft>
                <a:spcPts val="0"/>
              </a:spcAft>
              <a:defRPr/>
            </a:pPr>
            <a:r>
              <a:rPr lang="en-US" sz="900" noProof="1">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a:p>
            <a:pPr fontAlgn="auto">
              <a:lnSpc>
                <a:spcPct val="95000"/>
              </a:lnSpc>
              <a:spcBef>
                <a:spcPts val="400"/>
              </a:spcBef>
              <a:spcAft>
                <a:spcPts val="0"/>
              </a:spcAft>
              <a:defRPr/>
            </a:pPr>
            <a:r>
              <a:rPr lang="en-US" sz="900" noProof="1">
                <a:latin typeface="+mn-lt"/>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p>
          <a:p>
            <a:pPr fontAlgn="auto">
              <a:lnSpc>
                <a:spcPct val="95000"/>
              </a:lnSpc>
              <a:spcBef>
                <a:spcPts val="400"/>
              </a:spcBef>
              <a:spcAft>
                <a:spcPts val="0"/>
              </a:spcAft>
              <a:defRPr/>
            </a:pPr>
            <a:r>
              <a:rPr lang="en-US" sz="900" noProof="1">
                <a:latin typeface="+mn-lt"/>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a:p>
            <a:pPr fontAlgn="auto">
              <a:lnSpc>
                <a:spcPct val="95000"/>
              </a:lnSpc>
              <a:spcBef>
                <a:spcPts val="400"/>
              </a:spcBef>
              <a:spcAft>
                <a:spcPts val="0"/>
              </a:spcAft>
              <a:defRPr/>
            </a:pPr>
            <a:r>
              <a:rPr lang="en-US" sz="900" noProof="1">
                <a:latin typeface="+mn-lt"/>
                <a:ea typeface="MS PGothic" pitchFamily="34" charset="-128"/>
                <a:cs typeface="+mn-cs"/>
              </a:rPr>
              <a:t>SAP shall have no liability for damages of any kind including without limitation direct, special, indirect, or consequential damages that </a:t>
            </a:r>
            <a:br>
              <a:rPr lang="en-US" sz="900" noProof="1">
                <a:latin typeface="+mn-lt"/>
                <a:ea typeface="MS PGothic" pitchFamily="34" charset="-128"/>
                <a:cs typeface="+mn-cs"/>
              </a:rPr>
            </a:br>
            <a:r>
              <a:rPr lang="en-US" sz="900" noProof="1">
                <a:latin typeface="+mn-lt"/>
                <a:ea typeface="MS PGothic" pitchFamily="34" charset="-128"/>
                <a:cs typeface="+mn-cs"/>
              </a:rPr>
              <a:t>may result from the use of these materials. This limitation shall not apply in cases of intent or gross negligence.</a:t>
            </a:r>
          </a:p>
          <a:p>
            <a:pPr fontAlgn="auto">
              <a:lnSpc>
                <a:spcPct val="95000"/>
              </a:lnSpc>
              <a:spcBef>
                <a:spcPts val="400"/>
              </a:spcBef>
              <a:spcAft>
                <a:spcPts val="0"/>
              </a:spcAft>
              <a:defRPr/>
            </a:pPr>
            <a:r>
              <a:rPr lang="en-US" sz="900" noProof="1">
                <a:latin typeface="+mn-lt"/>
                <a:ea typeface="MS PGothic" pitchFamily="34" charset="-128"/>
                <a:cs typeface="+mn-cs"/>
              </a:rPr>
              <a:t>The statutory liability for personal injury and defective products is not affected. SAP has no control over the information that you may </a:t>
            </a:r>
            <a:br>
              <a:rPr lang="en-US" sz="900" noProof="1">
                <a:latin typeface="+mn-lt"/>
                <a:ea typeface="MS PGothic" pitchFamily="34" charset="-128"/>
                <a:cs typeface="+mn-cs"/>
              </a:rPr>
            </a:br>
            <a:r>
              <a:rPr lang="en-US" sz="900" noProof="1">
                <a:latin typeface="+mn-lt"/>
                <a:ea typeface="MS PGothic" pitchFamily="34" charset="-128"/>
                <a:cs typeface="+mn-cs"/>
              </a:rPr>
              <a:t>access through the use of hot links contained in these materials and does not endorse your use of third-party Web pages nor provide </a:t>
            </a:r>
            <a:br>
              <a:rPr lang="en-US" sz="900" noProof="1">
                <a:latin typeface="+mn-lt"/>
                <a:ea typeface="MS PGothic" pitchFamily="34" charset="-128"/>
                <a:cs typeface="+mn-cs"/>
              </a:rPr>
            </a:br>
            <a:r>
              <a:rPr lang="en-US" sz="900" noProof="1">
                <a:latin typeface="+mn-lt"/>
                <a:ea typeface="MS PGothic" pitchFamily="34" charset="-128"/>
                <a:cs typeface="+mn-cs"/>
              </a:rPr>
              <a:t>any warranty whatsoever relating to third-party Web pages.</a:t>
            </a:r>
          </a:p>
        </p:txBody>
      </p:sp>
      <p:sp>
        <p:nvSpPr>
          <p:cNvPr id="3" name="TextBox 2"/>
          <p:cNvSpPr txBox="1"/>
          <p:nvPr userDrawn="1"/>
        </p:nvSpPr>
        <p:spPr bwMode="gray">
          <a:xfrm>
            <a:off x="247650" y="201613"/>
            <a:ext cx="5557838" cy="338137"/>
          </a:xfrm>
          <a:prstGeom prst="rect">
            <a:avLst/>
          </a:prstGeom>
          <a:noFill/>
        </p:spPr>
        <p:txBody>
          <a:bodyPr wrap="none" lIns="0" tIns="0" rIns="0" bIns="0">
            <a:spAutoFit/>
          </a:bodyPr>
          <a:lstStyle/>
          <a:p>
            <a:pPr fontAlgn="auto">
              <a:spcBef>
                <a:spcPts val="0"/>
              </a:spcBef>
              <a:spcAft>
                <a:spcPts val="0"/>
              </a:spcAft>
              <a:defRPr/>
            </a:pPr>
            <a:r>
              <a:rPr lang="en-US" sz="2200" dirty="0">
                <a:solidFill>
                  <a:schemeClr val="accent2"/>
                </a:solidFill>
                <a:latin typeface="+mj-lt"/>
                <a:cs typeface="+mn-cs"/>
              </a:rPr>
              <a:t>© 2010 SAP AG. All Rights Reserved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9238" y="201613"/>
            <a:ext cx="7156450"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49238" y="1292225"/>
            <a:ext cx="8645525" cy="4824413"/>
          </a:xfrm>
        </p:spPr>
        <p:txBody>
          <a:bodyPr/>
          <a:lstStyle/>
          <a:p>
            <a:pPr lvl="0"/>
            <a:endParaRPr lang="en-US" noProof="0" smtClean="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72C252B-7823-42B0-A076-D60F878E187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21469" y="162000"/>
            <a:ext cx="8902282" cy="4572000"/>
          </a:xfrm>
        </p:spPr>
        <p:txBody>
          <a:bodyPr/>
          <a:lstStyle/>
          <a:p>
            <a:r>
              <a:rPr lang="en-US" smtClean="0"/>
              <a:t>Click icon to add picture</a:t>
            </a:r>
            <a:endParaRPr lang="en-US" dirty="0"/>
          </a:p>
        </p:txBody>
      </p:sp>
      <p:sp>
        <p:nvSpPr>
          <p:cNvPr id="8" name="Rectangle 7"/>
          <p:cNvSpPr/>
          <p:nvPr/>
        </p:nvSpPr>
        <p:spPr bwMode="gray">
          <a:xfrm>
            <a:off x="121469" y="4022725"/>
            <a:ext cx="8902282" cy="267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le 1"/>
          <p:cNvSpPr>
            <a:spLocks noGrp="1"/>
          </p:cNvSpPr>
          <p:nvPr>
            <p:ph type="ctrTitle" hasCustomPrompt="1"/>
          </p:nvPr>
        </p:nvSpPr>
        <p:spPr bwMode="gray">
          <a:xfrm>
            <a:off x="248400" y="4241496"/>
            <a:ext cx="8647200" cy="884251"/>
          </a:xfrm>
        </p:spPr>
        <p:txBody>
          <a:bodyPr/>
          <a:lstStyle>
            <a:lvl1pPr>
              <a:defRPr>
                <a:solidFill>
                  <a:schemeClr val="accent2"/>
                </a:solidFill>
              </a:defRPr>
            </a:lvl1pPr>
          </a:lstStyle>
          <a:p>
            <a:r>
              <a:rPr lang="en-US" dirty="0" smtClean="0"/>
              <a:t>Click to Add Title</a:t>
            </a:r>
            <a:endParaRPr lang="de-DE" dirty="0"/>
          </a:p>
        </p:txBody>
      </p:sp>
      <p:sp>
        <p:nvSpPr>
          <p:cNvPr id="6" name="Right Triangle 5"/>
          <p:cNvSpPr>
            <a:spLocks noChangeAspect="1"/>
          </p:cNvSpPr>
          <p:nvPr userDrawn="1"/>
        </p:nvSpPr>
        <p:spPr bwMode="white">
          <a:xfrm rot="16200000">
            <a:off x="8613775" y="6275388"/>
            <a:ext cx="431800" cy="4318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2" descr="sap_corp_rgb_r.png"/>
          <p:cNvPicPr>
            <a:picLocks noChangeAspect="1"/>
          </p:cNvPicPr>
          <p:nvPr userDrawn="1"/>
        </p:nvPicPr>
        <p:blipFill>
          <a:blip r:embed="rId2" cstate="screen"/>
          <a:srcRect/>
          <a:stretch>
            <a:fillRect/>
          </a:stretch>
        </p:blipFill>
        <p:spPr bwMode="gray">
          <a:xfrm>
            <a:off x="8151813" y="6275388"/>
            <a:ext cx="877887" cy="431800"/>
          </a:xfrm>
          <a:prstGeom prst="rect">
            <a:avLst/>
          </a:prstGeom>
          <a:noFill/>
          <a:ln w="9525">
            <a:noFill/>
            <a:miter lim="800000"/>
            <a:headEnd/>
            <a:tailEnd/>
          </a:ln>
        </p:spPr>
      </p:pic>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9238" y="1292225"/>
            <a:ext cx="42465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2225"/>
            <a:ext cx="42465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AP_Footnote_2007_1"/>
          <p:cNvSpPr>
            <a:spLocks noGrp="1" noChangeArrowheads="1"/>
          </p:cNvSpPr>
          <p:nvPr>
            <p:ph type="sldNum" sz="quarter" idx="10"/>
          </p:nvPr>
        </p:nvSpPr>
        <p:spPr>
          <a:xfrm>
            <a:off x="152400" y="6721475"/>
            <a:ext cx="906463" cy="106363"/>
          </a:xfrm>
          <a:prstGeom prst="rect">
            <a:avLst/>
          </a:prstGeom>
          <a:ln/>
        </p:spPr>
        <p:txBody>
          <a:bodyPr/>
          <a:lstStyle>
            <a:lvl1pPr>
              <a:defRPr/>
            </a:lvl1pPr>
          </a:lstStyle>
          <a:p>
            <a:pPr>
              <a:defRPr/>
            </a:pPr>
            <a:r>
              <a:rPr lang="en-US" dirty="0" smtClean="0">
                <a:latin typeface="Arial" pitchFamily="34" charset="0"/>
              </a:rPr>
              <a:t>© SAP 2009 / Page </a:t>
            </a:r>
            <a:fld id="{31183A79-774B-4B23-902C-A45DCC1657AA}" type="slidenum">
              <a:rPr lang="en-US" smtClean="0">
                <a:latin typeface="Arial" pitchFamily="34" charset="0"/>
              </a:rPr>
              <a:pPr>
                <a:defRPr/>
              </a:pPr>
              <a:t>‹#›</a:t>
            </a:fld>
            <a:endParaRPr lang="en-US" dirty="0">
              <a:latin typeface="Arial" pitchFamily="34" charset="0"/>
            </a:endParaRPr>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338" name="Rectangle 218"/>
          <p:cNvSpPr>
            <a:spLocks noGrp="1" noChangeArrowheads="1"/>
          </p:cNvSpPr>
          <p:nvPr>
            <p:ph type="ctrTitle" sz="quarter"/>
          </p:nvPr>
        </p:nvSpPr>
        <p:spPr>
          <a:xfrm>
            <a:off x="304800" y="1235075"/>
            <a:ext cx="8382000" cy="669925"/>
          </a:xfrm>
        </p:spPr>
        <p:txBody>
          <a:bodyPr anchor="ctr"/>
          <a:lstStyle>
            <a:lvl1pPr algn="r">
              <a:defRPr sz="3500">
                <a:solidFill>
                  <a:srgbClr val="00539F"/>
                </a:solidFill>
              </a:defRPr>
            </a:lvl1pPr>
          </a:lstStyle>
          <a:p>
            <a:r>
              <a:rPr lang="en-US" smtClean="0"/>
              <a:t>Click to edit Master title style</a:t>
            </a:r>
            <a:endParaRPr lang="en-US"/>
          </a:p>
        </p:txBody>
      </p:sp>
      <p:sp>
        <p:nvSpPr>
          <p:cNvPr id="5339" name="Rectangle 219"/>
          <p:cNvSpPr>
            <a:spLocks noGrp="1" noChangeArrowheads="1"/>
          </p:cNvSpPr>
          <p:nvPr>
            <p:ph type="subTitle" sz="quarter" idx="1"/>
          </p:nvPr>
        </p:nvSpPr>
        <p:spPr>
          <a:xfrm>
            <a:off x="5181600" y="2073275"/>
            <a:ext cx="3505200" cy="2574925"/>
          </a:xfrm>
        </p:spPr>
        <p:txBody>
          <a:bodyPr/>
          <a:lstStyle>
            <a:lvl1pPr marL="0" indent="0" algn="r">
              <a:buFont typeface="Wingdings" pitchFamily="2" charset="2"/>
              <a:buNone/>
              <a:defRPr>
                <a:solidFill>
                  <a:srgbClr val="777777"/>
                </a:solidFill>
              </a:defRPr>
            </a:lvl1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192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8040A77-459D-4384-BFBC-415910079E6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F3BCAC-9D30-4DB6-BCA1-CADD5043392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E313407-DD33-46D6-B3C4-5991865CBA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3BAF08-9A81-4B86-B3C8-CA1C1DBBBB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6BCABCD-6B9C-4A20-8FE7-561B99851D8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A68FAE8-392B-458F-91AE-428E6FAC6F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45" name="Group 249"/>
          <p:cNvGrpSpPr>
            <a:grpSpLocks/>
          </p:cNvGrpSpPr>
          <p:nvPr/>
        </p:nvGrpSpPr>
        <p:grpSpPr bwMode="auto">
          <a:xfrm>
            <a:off x="0" y="0"/>
            <a:ext cx="9144000" cy="6870700"/>
            <a:chOff x="0" y="0"/>
            <a:chExt cx="5760" cy="4328"/>
          </a:xfrm>
        </p:grpSpPr>
        <p:sp>
          <p:nvSpPr>
            <p:cNvPr id="4342" name="Rectangle 246"/>
            <p:cNvSpPr>
              <a:spLocks noChangeArrowheads="1"/>
            </p:cNvSpPr>
            <p:nvPr userDrawn="1"/>
          </p:nvSpPr>
          <p:spPr bwMode="auto">
            <a:xfrm>
              <a:off x="0" y="0"/>
              <a:ext cx="5760" cy="4320"/>
            </a:xfrm>
            <a:prstGeom prst="rect">
              <a:avLst/>
            </a:prstGeom>
            <a:solidFill>
              <a:srgbClr val="EAEAEA"/>
            </a:solidFill>
            <a:ln w="9525">
              <a:noFill/>
              <a:miter lim="800000"/>
              <a:headEnd/>
              <a:tailEnd/>
            </a:ln>
            <a:effectLst/>
          </p:spPr>
          <p:txBody>
            <a:bodyPr wrap="none" anchor="ctr"/>
            <a:lstStyle/>
            <a:p>
              <a:endParaRPr lang="en-US" dirty="0">
                <a:latin typeface="Arial" pitchFamily="34" charset="0"/>
              </a:endParaRPr>
            </a:p>
          </p:txBody>
        </p:sp>
        <p:sp>
          <p:nvSpPr>
            <p:cNvPr id="4343" name="Rectangle 247"/>
            <p:cNvSpPr>
              <a:spLocks noChangeArrowheads="1"/>
            </p:cNvSpPr>
            <p:nvPr userDrawn="1"/>
          </p:nvSpPr>
          <p:spPr bwMode="auto">
            <a:xfrm>
              <a:off x="96" y="96"/>
              <a:ext cx="5568" cy="4128"/>
            </a:xfrm>
            <a:prstGeom prst="rect">
              <a:avLst/>
            </a:prstGeom>
            <a:solidFill>
              <a:schemeClr val="bg1"/>
            </a:solidFill>
            <a:ln w="3175">
              <a:solidFill>
                <a:schemeClr val="bg2"/>
              </a:solidFill>
              <a:miter lim="800000"/>
              <a:headEnd/>
              <a:tailEnd/>
            </a:ln>
            <a:effectLst/>
          </p:spPr>
          <p:txBody>
            <a:bodyPr wrap="none" anchor="ctr"/>
            <a:lstStyle/>
            <a:p>
              <a:endParaRPr lang="en-US" dirty="0">
                <a:latin typeface="Arial" pitchFamily="34" charset="0"/>
              </a:endParaRPr>
            </a:p>
          </p:txBody>
        </p:sp>
        <p:sp>
          <p:nvSpPr>
            <p:cNvPr id="4319" name="Rectangle 223"/>
            <p:cNvSpPr>
              <a:spLocks noChangeArrowheads="1"/>
            </p:cNvSpPr>
            <p:nvPr/>
          </p:nvSpPr>
          <p:spPr bwMode="auto">
            <a:xfrm>
              <a:off x="0" y="4176"/>
              <a:ext cx="5760" cy="144"/>
            </a:xfrm>
            <a:prstGeom prst="rect">
              <a:avLst/>
            </a:prstGeom>
            <a:solidFill>
              <a:srgbClr val="00539F"/>
            </a:solidFill>
            <a:ln w="9525">
              <a:noFill/>
              <a:miter lim="800000"/>
              <a:headEnd/>
              <a:tailEnd/>
            </a:ln>
            <a:effectLst/>
          </p:spPr>
          <p:txBody>
            <a:bodyPr wrap="none" anchor="ctr"/>
            <a:lstStyle/>
            <a:p>
              <a:endParaRPr lang="en-US" dirty="0">
                <a:latin typeface="Arial" pitchFamily="34" charset="0"/>
              </a:endParaRPr>
            </a:p>
          </p:txBody>
        </p:sp>
        <p:pic>
          <p:nvPicPr>
            <p:cNvPr id="4325" name="Picture 229" descr="Arrow_NumberArea"/>
            <p:cNvPicPr>
              <a:picLocks noChangeAspect="1" noChangeArrowheads="1"/>
            </p:cNvPicPr>
            <p:nvPr/>
          </p:nvPicPr>
          <p:blipFill>
            <a:blip r:embed="rId14" cstate="screen"/>
            <a:srcRect/>
            <a:stretch>
              <a:fillRect/>
            </a:stretch>
          </p:blipFill>
          <p:spPr bwMode="auto">
            <a:xfrm rot="-10800000" flipH="1" flipV="1">
              <a:off x="94" y="4186"/>
              <a:ext cx="113" cy="120"/>
            </a:xfrm>
            <a:prstGeom prst="rect">
              <a:avLst/>
            </a:prstGeom>
            <a:noFill/>
            <a:ln w="9525">
              <a:noFill/>
              <a:miter lim="800000"/>
              <a:headEnd/>
              <a:tailEnd/>
            </a:ln>
          </p:spPr>
        </p:pic>
        <p:sp>
          <p:nvSpPr>
            <p:cNvPr id="4327" name="Text Box 231"/>
            <p:cNvSpPr txBox="1">
              <a:spLocks noChangeArrowheads="1"/>
            </p:cNvSpPr>
            <p:nvPr/>
          </p:nvSpPr>
          <p:spPr bwMode="auto">
            <a:xfrm>
              <a:off x="192" y="4174"/>
              <a:ext cx="1392" cy="154"/>
            </a:xfrm>
            <a:prstGeom prst="rect">
              <a:avLst/>
            </a:prstGeom>
            <a:noFill/>
            <a:ln w="9525">
              <a:noFill/>
              <a:miter lim="800000"/>
              <a:headEnd/>
              <a:tailEnd/>
            </a:ln>
            <a:effectLst/>
          </p:spPr>
          <p:txBody>
            <a:bodyPr>
              <a:spAutoFit/>
            </a:bodyPr>
            <a:lstStyle/>
            <a:p>
              <a:pPr eaLnBrk="0" hangingPunct="0">
                <a:spcBef>
                  <a:spcPct val="50000"/>
                </a:spcBef>
              </a:pPr>
              <a:r>
                <a:rPr lang="en-US" sz="1000" dirty="0">
                  <a:solidFill>
                    <a:schemeClr val="bg1"/>
                  </a:solidFill>
                  <a:latin typeface="Arial" pitchFamily="34" charset="0"/>
                  <a:ea typeface="ＭＳ Ｐゴシック" pitchFamily="1" charset="-128"/>
                </a:rPr>
                <a:t>Real Experience. Real Advantage.</a:t>
              </a:r>
            </a:p>
          </p:txBody>
        </p:sp>
      </p:grpSp>
      <p:sp>
        <p:nvSpPr>
          <p:cNvPr id="4326" name="Text Box 230"/>
          <p:cNvSpPr txBox="1">
            <a:spLocks noChangeArrowheads="1"/>
          </p:cNvSpPr>
          <p:nvPr/>
        </p:nvSpPr>
        <p:spPr bwMode="auto">
          <a:xfrm>
            <a:off x="161925" y="76200"/>
            <a:ext cx="219075" cy="762000"/>
          </a:xfrm>
          <a:prstGeom prst="rect">
            <a:avLst/>
          </a:prstGeom>
          <a:noFill/>
          <a:ln w="9525">
            <a:noFill/>
            <a:miter lim="800000"/>
            <a:headEnd/>
            <a:tailEnd/>
          </a:ln>
        </p:spPr>
        <p:txBody>
          <a:bodyPr>
            <a:spAutoFit/>
          </a:bodyPr>
          <a:lstStyle/>
          <a:p>
            <a:pPr eaLnBrk="0" hangingPunct="0">
              <a:spcBef>
                <a:spcPct val="50000"/>
              </a:spcBef>
            </a:pPr>
            <a:r>
              <a:rPr lang="en-US" sz="4400">
                <a:solidFill>
                  <a:srgbClr val="BF0028"/>
                </a:solidFill>
                <a:latin typeface="Arial" charset="0"/>
                <a:ea typeface="ＭＳ Ｐゴシック" pitchFamily="1" charset="-128"/>
              </a:rPr>
              <a:t>[</a:t>
            </a:r>
          </a:p>
        </p:txBody>
      </p:sp>
      <p:sp>
        <p:nvSpPr>
          <p:cNvPr id="4323" name="Rectangle 227"/>
          <p:cNvSpPr>
            <a:spLocks noGrp="1" noChangeArrowheads="1"/>
          </p:cNvSpPr>
          <p:nvPr>
            <p:ph type="body" idx="1"/>
          </p:nvPr>
        </p:nvSpPr>
        <p:spPr bwMode="auto">
          <a:xfrm>
            <a:off x="381000" y="1219200"/>
            <a:ext cx="838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322" name="Rectangle 226"/>
          <p:cNvSpPr>
            <a:spLocks noGrp="1" noChangeAspect="1" noChangeArrowheads="1"/>
          </p:cNvSpPr>
          <p:nvPr>
            <p:ph type="title"/>
          </p:nvPr>
        </p:nvSpPr>
        <p:spPr bwMode="auto">
          <a:xfrm>
            <a:off x="411163" y="276225"/>
            <a:ext cx="8428037"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4339" name="Rectangle 243"/>
          <p:cNvSpPr>
            <a:spLocks noGrp="1" noChangeArrowheads="1"/>
          </p:cNvSpPr>
          <p:nvPr>
            <p:ph type="sldNum" sz="quarter" idx="4"/>
          </p:nvPr>
        </p:nvSpPr>
        <p:spPr bwMode="auto">
          <a:xfrm>
            <a:off x="8382000" y="6619875"/>
            <a:ext cx="609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chemeClr val="bg1"/>
                </a:solidFill>
                <a:latin typeface="Arial" pitchFamily="34" charset="0"/>
              </a:defRPr>
            </a:lvl1pPr>
          </a:lstStyle>
          <a:p>
            <a:fld id="{EB734551-A80F-4D73-999E-1EF56DDB80B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81" r:id="rId12"/>
  </p:sldLayoutIdLst>
  <p:hf hdr="0" ftr="0" dt="0"/>
  <p:txStyles>
    <p:titleStyle>
      <a:lvl1pPr algn="l" rtl="0" eaLnBrk="1" fontAlgn="base" hangingPunct="1">
        <a:spcBef>
          <a:spcPct val="0"/>
        </a:spcBef>
        <a:spcAft>
          <a:spcPct val="0"/>
        </a:spcAft>
        <a:defRPr sz="2800">
          <a:solidFill>
            <a:schemeClr val="tx2"/>
          </a:solidFill>
          <a:latin typeface="Arial" pitchFamily="34" charset="0"/>
          <a:ea typeface="+mj-ea"/>
          <a:cs typeface="+mj-cs"/>
        </a:defRPr>
      </a:lvl1pPr>
      <a:lvl2pPr algn="l" rtl="0" eaLnBrk="1" fontAlgn="base" hangingPunct="1">
        <a:spcBef>
          <a:spcPct val="0"/>
        </a:spcBef>
        <a:spcAft>
          <a:spcPct val="0"/>
        </a:spcAft>
        <a:defRPr sz="2800">
          <a:solidFill>
            <a:schemeClr val="tx2"/>
          </a:solidFill>
          <a:latin typeface="Gill Sans MT" pitchFamily="34" charset="0"/>
        </a:defRPr>
      </a:lvl2pPr>
      <a:lvl3pPr algn="l" rtl="0" eaLnBrk="1" fontAlgn="base" hangingPunct="1">
        <a:spcBef>
          <a:spcPct val="0"/>
        </a:spcBef>
        <a:spcAft>
          <a:spcPct val="0"/>
        </a:spcAft>
        <a:defRPr sz="2800">
          <a:solidFill>
            <a:schemeClr val="tx2"/>
          </a:solidFill>
          <a:latin typeface="Gill Sans MT" pitchFamily="34" charset="0"/>
        </a:defRPr>
      </a:lvl3pPr>
      <a:lvl4pPr algn="l" rtl="0" eaLnBrk="1" fontAlgn="base" hangingPunct="1">
        <a:spcBef>
          <a:spcPct val="0"/>
        </a:spcBef>
        <a:spcAft>
          <a:spcPct val="0"/>
        </a:spcAft>
        <a:defRPr sz="2800">
          <a:solidFill>
            <a:schemeClr val="tx2"/>
          </a:solidFill>
          <a:latin typeface="Gill Sans MT" pitchFamily="34" charset="0"/>
        </a:defRPr>
      </a:lvl4pPr>
      <a:lvl5pPr algn="l" rtl="0" eaLnBrk="1" fontAlgn="base" hangingPunct="1">
        <a:spcBef>
          <a:spcPct val="0"/>
        </a:spcBef>
        <a:spcAft>
          <a:spcPct val="0"/>
        </a:spcAft>
        <a:defRPr sz="2800">
          <a:solidFill>
            <a:schemeClr val="tx2"/>
          </a:solidFill>
          <a:latin typeface="Gill Sans MT" pitchFamily="34" charset="0"/>
        </a:defRPr>
      </a:lvl5pPr>
      <a:lvl6pPr marL="457200" algn="l" rtl="0" eaLnBrk="1" fontAlgn="base" hangingPunct="1">
        <a:spcBef>
          <a:spcPct val="0"/>
        </a:spcBef>
        <a:spcAft>
          <a:spcPct val="0"/>
        </a:spcAft>
        <a:defRPr sz="2800">
          <a:solidFill>
            <a:schemeClr val="tx2"/>
          </a:solidFill>
          <a:latin typeface="Gill Sans MT" pitchFamily="34" charset="0"/>
        </a:defRPr>
      </a:lvl6pPr>
      <a:lvl7pPr marL="914400" algn="l" rtl="0" eaLnBrk="1" fontAlgn="base" hangingPunct="1">
        <a:spcBef>
          <a:spcPct val="0"/>
        </a:spcBef>
        <a:spcAft>
          <a:spcPct val="0"/>
        </a:spcAft>
        <a:defRPr sz="2800">
          <a:solidFill>
            <a:schemeClr val="tx2"/>
          </a:solidFill>
          <a:latin typeface="Gill Sans MT" pitchFamily="34" charset="0"/>
        </a:defRPr>
      </a:lvl7pPr>
      <a:lvl8pPr marL="1371600" algn="l" rtl="0" eaLnBrk="1" fontAlgn="base" hangingPunct="1">
        <a:spcBef>
          <a:spcPct val="0"/>
        </a:spcBef>
        <a:spcAft>
          <a:spcPct val="0"/>
        </a:spcAft>
        <a:defRPr sz="2800">
          <a:solidFill>
            <a:schemeClr val="tx2"/>
          </a:solidFill>
          <a:latin typeface="Gill Sans MT" pitchFamily="34" charset="0"/>
        </a:defRPr>
      </a:lvl8pPr>
      <a:lvl9pPr marL="1828800" algn="l" rtl="0" eaLnBrk="1" fontAlgn="base" hangingPunct="1">
        <a:spcBef>
          <a:spcPct val="0"/>
        </a:spcBef>
        <a:spcAft>
          <a:spcPct val="0"/>
        </a:spcAft>
        <a:defRPr sz="2800">
          <a:solidFill>
            <a:schemeClr val="tx2"/>
          </a:solidFill>
          <a:latin typeface="Gill Sans MT"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24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200">
          <a:solidFill>
            <a:schemeClr val="tx1"/>
          </a:solidFill>
          <a:latin typeface="Arial" pitchFamily="34" charset="0"/>
        </a:defRPr>
      </a:lvl2pPr>
      <a:lvl3pPr marL="1143000" indent="-228600" algn="l" rtl="0" eaLnBrk="1" fontAlgn="base" hangingPunct="1">
        <a:spcBef>
          <a:spcPct val="20000"/>
        </a:spcBef>
        <a:spcAft>
          <a:spcPct val="0"/>
        </a:spcAft>
        <a:buClr>
          <a:schemeClr val="accent2"/>
        </a:buClr>
        <a:buFont typeface="Wingdings" pitchFamily="2" charset="2"/>
        <a:buChar char="§"/>
        <a:defRPr sz="2000">
          <a:solidFill>
            <a:schemeClr val="tx1"/>
          </a:solidFill>
          <a:latin typeface="Arial" pitchFamily="34" charset="0"/>
        </a:defRPr>
      </a:lvl3pPr>
      <a:lvl4pPr marL="1600200" indent="-228600" algn="l" rtl="0" eaLnBrk="1" fontAlgn="base" hangingPunct="1">
        <a:spcBef>
          <a:spcPct val="20000"/>
        </a:spcBef>
        <a:spcAft>
          <a:spcPct val="0"/>
        </a:spcAft>
        <a:buClr>
          <a:schemeClr val="accent2"/>
        </a:buClr>
        <a:buFont typeface="Wingdings" pitchFamily="2" charset="2"/>
        <a:buChar char="§"/>
        <a:defRPr>
          <a:solidFill>
            <a:schemeClr val="tx1"/>
          </a:solidFill>
          <a:latin typeface="Arial" pitchFamily="34" charset="0"/>
        </a:defRPr>
      </a:lvl4pPr>
      <a:lvl5pPr marL="20574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Arial" pitchFamily="34" charset="0"/>
        </a:defRPr>
      </a:lvl5pPr>
      <a:lvl6pPr marL="25146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Rectangle 8"/>
          <p:cNvSpPr/>
          <p:nvPr/>
        </p:nvSpPr>
        <p:spPr bwMode="gray">
          <a:xfrm>
            <a:off x="150813" y="150813"/>
            <a:ext cx="8842375" cy="655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gray">
          <a:xfrm>
            <a:off x="247650" y="201613"/>
            <a:ext cx="8648700"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Title (Title Case)</a:t>
            </a:r>
          </a:p>
        </p:txBody>
      </p:sp>
      <p:sp>
        <p:nvSpPr>
          <p:cNvPr id="1028" name="Text Placeholder 2"/>
          <p:cNvSpPr>
            <a:spLocks noGrp="1"/>
          </p:cNvSpPr>
          <p:nvPr>
            <p:ph type="body" idx="1"/>
          </p:nvPr>
        </p:nvSpPr>
        <p:spPr bwMode="gray">
          <a:xfrm>
            <a:off x="247650" y="1292225"/>
            <a:ext cx="8648700" cy="4557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p:txBody>
      </p:sp>
      <p:sp>
        <p:nvSpPr>
          <p:cNvPr id="10" name="TextBox 9"/>
          <p:cNvSpPr txBox="1"/>
          <p:nvPr/>
        </p:nvSpPr>
        <p:spPr bwMode="gray">
          <a:xfrm>
            <a:off x="150813" y="6724650"/>
            <a:ext cx="1870075" cy="107950"/>
          </a:xfrm>
          <a:prstGeom prst="rect">
            <a:avLst/>
          </a:prstGeom>
          <a:noFill/>
        </p:spPr>
        <p:txBody>
          <a:bodyPr wrap="none" lIns="0" tIns="0" rIns="0" bIns="0">
            <a:spAutoFit/>
          </a:bodyPr>
          <a:lstStyle/>
          <a:p>
            <a:pPr marL="93663" indent="-93663" fontAlgn="auto">
              <a:spcBef>
                <a:spcPts val="0"/>
              </a:spcBef>
              <a:spcAft>
                <a:spcPts val="0"/>
              </a:spcAft>
              <a:buClr>
                <a:schemeClr val="accent2"/>
              </a:buClr>
              <a:buFont typeface="Arial" pitchFamily="34" charset="0"/>
              <a:buChar char="©"/>
              <a:defRPr/>
            </a:pPr>
            <a:r>
              <a:rPr lang="en-US" sz="700" dirty="0">
                <a:solidFill>
                  <a:schemeClr val="accent2"/>
                </a:solidFill>
                <a:latin typeface="Arial"/>
                <a:cs typeface="+mn-cs"/>
              </a:rPr>
              <a:t>2010 SAP AG. All rights reserved. / Page </a:t>
            </a:r>
            <a:fld id="{81B2458C-254C-4643-B4EF-999852893678}" type="slidenum">
              <a:rPr lang="en-US" sz="700">
                <a:solidFill>
                  <a:schemeClr val="accent2"/>
                </a:solidFill>
                <a:latin typeface="Arial"/>
                <a:cs typeface="+mn-cs"/>
              </a:rPr>
              <a:pPr marL="93663" indent="-93663" fontAlgn="auto">
                <a:spcBef>
                  <a:spcPts val="0"/>
                </a:spcBef>
                <a:spcAft>
                  <a:spcPts val="0"/>
                </a:spcAft>
                <a:buClr>
                  <a:schemeClr val="accent2"/>
                </a:buClr>
                <a:buFont typeface="Arial" pitchFamily="34" charset="0"/>
                <a:buChar char="©"/>
                <a:defRPr/>
              </a:pPr>
              <a:t>‹#›</a:t>
            </a:fld>
            <a:endParaRPr lang="en-US" sz="700" dirty="0">
              <a:solidFill>
                <a:schemeClr val="accent2"/>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3" r:id="rId21"/>
  </p:sldLayoutIdLst>
  <p:hf hdr="0" ftr="0" dt="0"/>
  <p:txStyles>
    <p:titleStyle>
      <a:lvl1pPr algn="l" rtl="0" eaLnBrk="0" fontAlgn="base" hangingPunct="0">
        <a:spcBef>
          <a:spcPct val="0"/>
        </a:spcBef>
        <a:spcAft>
          <a:spcPct val="0"/>
        </a:spcAft>
        <a:defRPr sz="2200" kern="1200">
          <a:solidFill>
            <a:schemeClr val="accent2"/>
          </a:solidFill>
          <a:latin typeface="+mj-lt"/>
          <a:ea typeface="+mj-ea"/>
          <a:cs typeface="+mj-cs"/>
        </a:defRPr>
      </a:lvl1pPr>
      <a:lvl2pPr algn="l" rtl="0" eaLnBrk="0" fontAlgn="base" hangingPunct="0">
        <a:spcBef>
          <a:spcPct val="0"/>
        </a:spcBef>
        <a:spcAft>
          <a:spcPct val="0"/>
        </a:spcAft>
        <a:defRPr sz="2200">
          <a:solidFill>
            <a:schemeClr val="accent2"/>
          </a:solidFill>
          <a:latin typeface="Arial Black" pitchFamily="34" charset="0"/>
        </a:defRPr>
      </a:lvl2pPr>
      <a:lvl3pPr algn="l" rtl="0" eaLnBrk="0" fontAlgn="base" hangingPunct="0">
        <a:spcBef>
          <a:spcPct val="0"/>
        </a:spcBef>
        <a:spcAft>
          <a:spcPct val="0"/>
        </a:spcAft>
        <a:defRPr sz="2200">
          <a:solidFill>
            <a:schemeClr val="accent2"/>
          </a:solidFill>
          <a:latin typeface="Arial Black" pitchFamily="34" charset="0"/>
        </a:defRPr>
      </a:lvl3pPr>
      <a:lvl4pPr algn="l" rtl="0" eaLnBrk="0" fontAlgn="base" hangingPunct="0">
        <a:spcBef>
          <a:spcPct val="0"/>
        </a:spcBef>
        <a:spcAft>
          <a:spcPct val="0"/>
        </a:spcAft>
        <a:defRPr sz="2200">
          <a:solidFill>
            <a:schemeClr val="accent2"/>
          </a:solidFill>
          <a:latin typeface="Arial Black" pitchFamily="34" charset="0"/>
        </a:defRPr>
      </a:lvl4pPr>
      <a:lvl5pPr algn="l" rtl="0" eaLnBrk="0" fontAlgn="base" hangingPunct="0">
        <a:spcBef>
          <a:spcPct val="0"/>
        </a:spcBef>
        <a:spcAft>
          <a:spcPct val="0"/>
        </a:spcAft>
        <a:defRPr sz="2200">
          <a:solidFill>
            <a:schemeClr val="accent2"/>
          </a:solidFill>
          <a:latin typeface="Arial Black" pitchFamily="34" charset="0"/>
        </a:defRPr>
      </a:lvl5pPr>
      <a:lvl6pPr marL="457200" algn="l" rtl="0" fontAlgn="base">
        <a:spcBef>
          <a:spcPct val="0"/>
        </a:spcBef>
        <a:spcAft>
          <a:spcPct val="0"/>
        </a:spcAft>
        <a:defRPr sz="2200">
          <a:solidFill>
            <a:schemeClr val="accent2"/>
          </a:solidFill>
          <a:latin typeface="Arial Black" pitchFamily="34" charset="0"/>
        </a:defRPr>
      </a:lvl6pPr>
      <a:lvl7pPr marL="914400" algn="l" rtl="0" fontAlgn="base">
        <a:spcBef>
          <a:spcPct val="0"/>
        </a:spcBef>
        <a:spcAft>
          <a:spcPct val="0"/>
        </a:spcAft>
        <a:defRPr sz="2200">
          <a:solidFill>
            <a:schemeClr val="accent2"/>
          </a:solidFill>
          <a:latin typeface="Arial Black" pitchFamily="34" charset="0"/>
        </a:defRPr>
      </a:lvl7pPr>
      <a:lvl8pPr marL="1371600" algn="l" rtl="0" fontAlgn="base">
        <a:spcBef>
          <a:spcPct val="0"/>
        </a:spcBef>
        <a:spcAft>
          <a:spcPct val="0"/>
        </a:spcAft>
        <a:defRPr sz="2200">
          <a:solidFill>
            <a:schemeClr val="accent2"/>
          </a:solidFill>
          <a:latin typeface="Arial Black" pitchFamily="34" charset="0"/>
        </a:defRPr>
      </a:lvl8pPr>
      <a:lvl9pPr marL="1828800" algn="l" rtl="0" fontAlgn="base">
        <a:spcBef>
          <a:spcPct val="0"/>
        </a:spcBef>
        <a:spcAft>
          <a:spcPct val="0"/>
        </a:spcAft>
        <a:defRPr sz="2200">
          <a:solidFill>
            <a:schemeClr val="accent2"/>
          </a:solidFill>
          <a:latin typeface="Arial Black" pitchFamily="34" charset="0"/>
        </a:defRPr>
      </a:lvl9pPr>
    </p:titleStyle>
    <p:bodyStyle>
      <a:lvl1pPr marL="342900" indent="-342900" algn="l" rtl="0" eaLnBrk="0" fontAlgn="base" hangingPunct="0">
        <a:spcBef>
          <a:spcPts val="1625"/>
        </a:spcBef>
        <a:spcAft>
          <a:spcPct val="0"/>
        </a:spcAft>
        <a:buClr>
          <a:schemeClr val="accent1"/>
        </a:buClr>
        <a:buSzPct val="80000"/>
        <a:defRPr sz="2200" kern="1200">
          <a:solidFill>
            <a:schemeClr val="tx1"/>
          </a:solidFill>
          <a:latin typeface="+mn-lt"/>
          <a:ea typeface="+mn-ea"/>
          <a:cs typeface="+mn-cs"/>
        </a:defRPr>
      </a:lvl1pPr>
      <a:lvl2pPr marL="265113" indent="-265113" algn="l" rtl="0" eaLnBrk="0" fontAlgn="base" hangingPunct="0">
        <a:spcBef>
          <a:spcPts val="500"/>
        </a:spcBef>
        <a:spcAft>
          <a:spcPct val="0"/>
        </a:spcAft>
        <a:buClr>
          <a:schemeClr val="accent1"/>
        </a:buClr>
        <a:buSzPct val="80000"/>
        <a:buFont typeface="Wingdings" pitchFamily="2" charset="2"/>
        <a:buChar char="n"/>
        <a:defRPr sz="2000" kern="1200">
          <a:solidFill>
            <a:schemeClr val="tx1"/>
          </a:solidFill>
          <a:latin typeface="+mn-lt"/>
          <a:ea typeface="+mn-ea"/>
          <a:cs typeface="+mn-cs"/>
        </a:defRPr>
      </a:lvl2pPr>
      <a:lvl3pPr marL="630238" indent="-182563" algn="l" rtl="0" eaLnBrk="0" fontAlgn="base" hangingPunct="0">
        <a:spcBef>
          <a:spcPts val="500"/>
        </a:spcBef>
        <a:spcAft>
          <a:spcPct val="0"/>
        </a:spcAft>
        <a:buClr>
          <a:schemeClr val="accent2"/>
        </a:buClr>
        <a:buSzPct val="80000"/>
        <a:buFont typeface="Wingdings" pitchFamily="2" charset="2"/>
        <a:buChar char="n"/>
        <a:defRPr kern="1200">
          <a:solidFill>
            <a:schemeClr val="tx1"/>
          </a:solidFill>
          <a:latin typeface="+mn-lt"/>
          <a:ea typeface="+mn-ea"/>
          <a:cs typeface="+mn-cs"/>
        </a:defRPr>
      </a:lvl3pPr>
      <a:lvl4pPr marL="768350" indent="-179388" algn="l" rtl="0" eaLnBrk="0" fontAlgn="base" hangingPunct="0">
        <a:spcBef>
          <a:spcPts val="500"/>
        </a:spcBef>
        <a:spcAft>
          <a:spcPct val="0"/>
        </a:spcAft>
        <a:buClr>
          <a:schemeClr val="accent2"/>
        </a:buClr>
        <a:buSzPct val="80000"/>
        <a:buFont typeface="Arial" pitchFamily="34" charset="0"/>
        <a:buChar char="–"/>
        <a:defRPr sz="1600" kern="1200">
          <a:solidFill>
            <a:schemeClr val="tx1"/>
          </a:solidFill>
          <a:latin typeface="+mn-lt"/>
          <a:ea typeface="+mn-ea"/>
          <a:cs typeface="+mn-cs"/>
        </a:defRPr>
      </a:lvl4pPr>
      <a:lvl5pPr marL="952500" indent="-179388" algn="l" rtl="0" eaLnBrk="0" fontAlgn="base" hangingPunct="0">
        <a:spcBef>
          <a:spcPts val="500"/>
        </a:spcBef>
        <a:spcAft>
          <a:spcPct val="0"/>
        </a:spcAft>
        <a:buClr>
          <a:schemeClr val="accent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hyperlink" Target="http://www.flickr.com/photos/thomashaw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tiff"/><Relationship Id="rId7" Type="http://schemas.openxmlformats.org/officeDocument/2006/relationships/image" Target="../media/image28.tiff"/><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tiff"/><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tiff"/><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ationwide.co.uk/mediacentre/images/photo_library_big/1060.jpg"/>
          <p:cNvPicPr>
            <a:picLocks noChangeAspect="1" noChangeArrowheads="1"/>
          </p:cNvPicPr>
          <p:nvPr/>
        </p:nvPicPr>
        <p:blipFill>
          <a:blip r:embed="rId3" cstate="screen"/>
          <a:srcRect/>
          <a:stretch>
            <a:fillRect/>
          </a:stretch>
        </p:blipFill>
        <p:spPr bwMode="auto">
          <a:xfrm>
            <a:off x="0" y="-1"/>
            <a:ext cx="9144000" cy="6856413"/>
          </a:xfrm>
          <a:prstGeom prst="rect">
            <a:avLst/>
          </a:prstGeom>
          <a:noFill/>
        </p:spPr>
      </p:pic>
      <p:sp>
        <p:nvSpPr>
          <p:cNvPr id="36" name="Freeform 35"/>
          <p:cNvSpPr/>
          <p:nvPr/>
        </p:nvSpPr>
        <p:spPr bwMode="auto">
          <a:xfrm>
            <a:off x="381000" y="1140340"/>
            <a:ext cx="3810000" cy="1221860"/>
          </a:xfrm>
          <a:custGeom>
            <a:avLst/>
            <a:gdLst>
              <a:gd name="connsiteX0" fmla="*/ 2692867 w 2768367"/>
              <a:gd name="connsiteY0" fmla="*/ 369115 h 1048623"/>
              <a:gd name="connsiteX1" fmla="*/ 176169 w 2768367"/>
              <a:gd name="connsiteY1" fmla="*/ 0 h 1048623"/>
              <a:gd name="connsiteX2" fmla="*/ 134224 w 2768367"/>
              <a:gd name="connsiteY2" fmla="*/ 243280 h 1048623"/>
              <a:gd name="connsiteX3" fmla="*/ 0 w 2768367"/>
              <a:gd name="connsiteY3" fmla="*/ 285225 h 1048623"/>
              <a:gd name="connsiteX4" fmla="*/ 8389 w 2768367"/>
              <a:gd name="connsiteY4" fmla="*/ 763398 h 1048623"/>
              <a:gd name="connsiteX5" fmla="*/ 2743200 w 2768367"/>
              <a:gd name="connsiteY5" fmla="*/ 1048623 h 1048623"/>
              <a:gd name="connsiteX6" fmla="*/ 2743200 w 2768367"/>
              <a:gd name="connsiteY6" fmla="*/ 369115 h 1048623"/>
              <a:gd name="connsiteX7" fmla="*/ 2768367 w 2768367"/>
              <a:gd name="connsiteY7" fmla="*/ 402671 h 1048623"/>
              <a:gd name="connsiteX0" fmla="*/ 2692867 w 2768367"/>
              <a:gd name="connsiteY0" fmla="*/ 369115 h 1048623"/>
              <a:gd name="connsiteX1" fmla="*/ 176169 w 2768367"/>
              <a:gd name="connsiteY1" fmla="*/ 0 h 1048623"/>
              <a:gd name="connsiteX2" fmla="*/ 114650 w 2768367"/>
              <a:gd name="connsiteY2" fmla="*/ 45440 h 1048623"/>
              <a:gd name="connsiteX3" fmla="*/ 0 w 2768367"/>
              <a:gd name="connsiteY3" fmla="*/ 285225 h 1048623"/>
              <a:gd name="connsiteX4" fmla="*/ 8389 w 2768367"/>
              <a:gd name="connsiteY4" fmla="*/ 763398 h 1048623"/>
              <a:gd name="connsiteX5" fmla="*/ 2743200 w 2768367"/>
              <a:gd name="connsiteY5" fmla="*/ 1048623 h 1048623"/>
              <a:gd name="connsiteX6" fmla="*/ 2743200 w 2768367"/>
              <a:gd name="connsiteY6" fmla="*/ 369115 h 1048623"/>
              <a:gd name="connsiteX7" fmla="*/ 2768367 w 2768367"/>
              <a:gd name="connsiteY7" fmla="*/ 402671 h 1048623"/>
              <a:gd name="connsiteX0" fmla="*/ 2692867 w 3619850"/>
              <a:gd name="connsiteY0" fmla="*/ 369115 h 1112240"/>
              <a:gd name="connsiteX1" fmla="*/ 176169 w 3619850"/>
              <a:gd name="connsiteY1" fmla="*/ 0 h 1112240"/>
              <a:gd name="connsiteX2" fmla="*/ 114650 w 3619850"/>
              <a:gd name="connsiteY2" fmla="*/ 45440 h 1112240"/>
              <a:gd name="connsiteX3" fmla="*/ 0 w 3619850"/>
              <a:gd name="connsiteY3" fmla="*/ 285225 h 1112240"/>
              <a:gd name="connsiteX4" fmla="*/ 8389 w 3619850"/>
              <a:gd name="connsiteY4" fmla="*/ 763398 h 1112240"/>
              <a:gd name="connsiteX5" fmla="*/ 3619850 w 3619850"/>
              <a:gd name="connsiteY5" fmla="*/ 1112240 h 1112240"/>
              <a:gd name="connsiteX6" fmla="*/ 2743200 w 3619850"/>
              <a:gd name="connsiteY6" fmla="*/ 369115 h 1112240"/>
              <a:gd name="connsiteX7" fmla="*/ 2768367 w 3619850"/>
              <a:gd name="connsiteY7" fmla="*/ 402671 h 1112240"/>
              <a:gd name="connsiteX0" fmla="*/ 2692867 w 3619850"/>
              <a:gd name="connsiteY0" fmla="*/ 369115 h 1112240"/>
              <a:gd name="connsiteX1" fmla="*/ 176169 w 3619850"/>
              <a:gd name="connsiteY1" fmla="*/ 0 h 1112240"/>
              <a:gd name="connsiteX2" fmla="*/ 114650 w 3619850"/>
              <a:gd name="connsiteY2" fmla="*/ 45440 h 1112240"/>
              <a:gd name="connsiteX3" fmla="*/ 0 w 3619850"/>
              <a:gd name="connsiteY3" fmla="*/ 285225 h 1112240"/>
              <a:gd name="connsiteX4" fmla="*/ 8389 w 3619850"/>
              <a:gd name="connsiteY4" fmla="*/ 763398 h 1112240"/>
              <a:gd name="connsiteX5" fmla="*/ 3619850 w 3619850"/>
              <a:gd name="connsiteY5" fmla="*/ 1112240 h 1112240"/>
              <a:gd name="connsiteX6" fmla="*/ 2743200 w 3619850"/>
              <a:gd name="connsiteY6" fmla="*/ 369115 h 1112240"/>
              <a:gd name="connsiteX7" fmla="*/ 3467449 w 3619850"/>
              <a:gd name="connsiteY7" fmla="*/ 578839 h 1112240"/>
              <a:gd name="connsiteX0" fmla="*/ 2692867 w 3696049"/>
              <a:gd name="connsiteY0" fmla="*/ 369115 h 1112240"/>
              <a:gd name="connsiteX1" fmla="*/ 176169 w 3696049"/>
              <a:gd name="connsiteY1" fmla="*/ 0 h 1112240"/>
              <a:gd name="connsiteX2" fmla="*/ 114650 w 3696049"/>
              <a:gd name="connsiteY2" fmla="*/ 45440 h 1112240"/>
              <a:gd name="connsiteX3" fmla="*/ 0 w 3696049"/>
              <a:gd name="connsiteY3" fmla="*/ 285225 h 1112240"/>
              <a:gd name="connsiteX4" fmla="*/ 8389 w 3696049"/>
              <a:gd name="connsiteY4" fmla="*/ 763398 h 1112240"/>
              <a:gd name="connsiteX5" fmla="*/ 3619850 w 3696049"/>
              <a:gd name="connsiteY5" fmla="*/ 1112240 h 1112240"/>
              <a:gd name="connsiteX6" fmla="*/ 3696049 w 3696049"/>
              <a:gd name="connsiteY6" fmla="*/ 731239 h 1112240"/>
              <a:gd name="connsiteX7" fmla="*/ 3467449 w 3696049"/>
              <a:gd name="connsiteY7" fmla="*/ 578839 h 1112240"/>
              <a:gd name="connsiteX0" fmla="*/ 2692867 w 3696049"/>
              <a:gd name="connsiteY0" fmla="*/ 369115 h 1112239"/>
              <a:gd name="connsiteX1" fmla="*/ 176169 w 3696049"/>
              <a:gd name="connsiteY1" fmla="*/ 0 h 1112239"/>
              <a:gd name="connsiteX2" fmla="*/ 114650 w 3696049"/>
              <a:gd name="connsiteY2" fmla="*/ 45440 h 1112239"/>
              <a:gd name="connsiteX3" fmla="*/ 0 w 3696049"/>
              <a:gd name="connsiteY3" fmla="*/ 285225 h 1112239"/>
              <a:gd name="connsiteX4" fmla="*/ 8389 w 3696049"/>
              <a:gd name="connsiteY4" fmla="*/ 763398 h 1112239"/>
              <a:gd name="connsiteX5" fmla="*/ 3696049 w 3696049"/>
              <a:gd name="connsiteY5" fmla="*/ 1112239 h 1112239"/>
              <a:gd name="connsiteX6" fmla="*/ 3696049 w 3696049"/>
              <a:gd name="connsiteY6" fmla="*/ 731239 h 1112239"/>
              <a:gd name="connsiteX7" fmla="*/ 3467449 w 3696049"/>
              <a:gd name="connsiteY7" fmla="*/ 578839 h 1112239"/>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467449 w 3696049"/>
              <a:gd name="connsiteY7" fmla="*/ 5788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478144 w 3696049"/>
              <a:gd name="connsiteY7" fmla="*/ 536060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478144 w 3696049"/>
              <a:gd name="connsiteY7" fmla="*/ 536060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478144 w 3696049"/>
              <a:gd name="connsiteY7" fmla="*/ 536060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2934049 w 3696049"/>
              <a:gd name="connsiteY7" fmla="*/ 5026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2934049 w 3696049"/>
              <a:gd name="connsiteY7" fmla="*/ 5026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010249 w 3696049"/>
              <a:gd name="connsiteY7" fmla="*/ 5026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010249 w 3696049"/>
              <a:gd name="connsiteY7" fmla="*/ 5026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543649 w 3696049"/>
              <a:gd name="connsiteY7" fmla="*/ 502639 h 1145660"/>
              <a:gd name="connsiteX0" fmla="*/ 2692867 w 3696049"/>
              <a:gd name="connsiteY0" fmla="*/ 369115 h 1145660"/>
              <a:gd name="connsiteX1" fmla="*/ 176169 w 3696049"/>
              <a:gd name="connsiteY1" fmla="*/ 0 h 1145660"/>
              <a:gd name="connsiteX2" fmla="*/ 114650 w 3696049"/>
              <a:gd name="connsiteY2" fmla="*/ 45440 h 1145660"/>
              <a:gd name="connsiteX3" fmla="*/ 0 w 3696049"/>
              <a:gd name="connsiteY3" fmla="*/ 285225 h 1145660"/>
              <a:gd name="connsiteX4" fmla="*/ 8389 w 3696049"/>
              <a:gd name="connsiteY4" fmla="*/ 763398 h 1145660"/>
              <a:gd name="connsiteX5" fmla="*/ 3681344 w 3696049"/>
              <a:gd name="connsiteY5" fmla="*/ 1145660 h 1145660"/>
              <a:gd name="connsiteX6" fmla="*/ 3696049 w 3696049"/>
              <a:gd name="connsiteY6" fmla="*/ 731239 h 1145660"/>
              <a:gd name="connsiteX7" fmla="*/ 3467449 w 3696049"/>
              <a:gd name="connsiteY7" fmla="*/ 502639 h 1145660"/>
              <a:gd name="connsiteX0" fmla="*/ 2692867 w 3708526"/>
              <a:gd name="connsiteY0" fmla="*/ 369115 h 1145660"/>
              <a:gd name="connsiteX1" fmla="*/ 176169 w 3708526"/>
              <a:gd name="connsiteY1" fmla="*/ 0 h 1145660"/>
              <a:gd name="connsiteX2" fmla="*/ 114650 w 3708526"/>
              <a:gd name="connsiteY2" fmla="*/ 45440 h 1145660"/>
              <a:gd name="connsiteX3" fmla="*/ 0 w 3708526"/>
              <a:gd name="connsiteY3" fmla="*/ 285225 h 1145660"/>
              <a:gd name="connsiteX4" fmla="*/ 8389 w 3708526"/>
              <a:gd name="connsiteY4" fmla="*/ 763398 h 1145660"/>
              <a:gd name="connsiteX5" fmla="*/ 3681344 w 3708526"/>
              <a:gd name="connsiteY5" fmla="*/ 1145660 h 1145660"/>
              <a:gd name="connsiteX6" fmla="*/ 3696049 w 3708526"/>
              <a:gd name="connsiteY6" fmla="*/ 731239 h 1145660"/>
              <a:gd name="connsiteX7" fmla="*/ 3467449 w 3708526"/>
              <a:gd name="connsiteY7" fmla="*/ 502639 h 1145660"/>
              <a:gd name="connsiteX0" fmla="*/ 2692867 w 3708526"/>
              <a:gd name="connsiteY0" fmla="*/ 369115 h 1145660"/>
              <a:gd name="connsiteX1" fmla="*/ 176169 w 3708526"/>
              <a:gd name="connsiteY1" fmla="*/ 0 h 1145660"/>
              <a:gd name="connsiteX2" fmla="*/ 38448 w 3708526"/>
              <a:gd name="connsiteY2" fmla="*/ 121639 h 1145660"/>
              <a:gd name="connsiteX3" fmla="*/ 0 w 3708526"/>
              <a:gd name="connsiteY3" fmla="*/ 285225 h 1145660"/>
              <a:gd name="connsiteX4" fmla="*/ 8389 w 3708526"/>
              <a:gd name="connsiteY4" fmla="*/ 763398 h 1145660"/>
              <a:gd name="connsiteX5" fmla="*/ 3681344 w 3708526"/>
              <a:gd name="connsiteY5" fmla="*/ 1145660 h 1145660"/>
              <a:gd name="connsiteX6" fmla="*/ 3696049 w 3708526"/>
              <a:gd name="connsiteY6" fmla="*/ 731239 h 1145660"/>
              <a:gd name="connsiteX7" fmla="*/ 3467449 w 3708526"/>
              <a:gd name="connsiteY7" fmla="*/ 502639 h 114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8526" h="1145660">
                <a:moveTo>
                  <a:pt x="2692867" y="369115"/>
                </a:moveTo>
                <a:lnTo>
                  <a:pt x="176169" y="0"/>
                </a:lnTo>
                <a:lnTo>
                  <a:pt x="38448" y="121639"/>
                </a:lnTo>
                <a:lnTo>
                  <a:pt x="0" y="285225"/>
                </a:lnTo>
                <a:lnTo>
                  <a:pt x="8389" y="763398"/>
                </a:lnTo>
                <a:lnTo>
                  <a:pt x="3681344" y="1145660"/>
                </a:lnTo>
                <a:lnTo>
                  <a:pt x="3696049" y="731239"/>
                </a:lnTo>
                <a:cubicBezTo>
                  <a:pt x="3623414" y="666179"/>
                  <a:pt x="3708526" y="625183"/>
                  <a:pt x="3467449" y="502639"/>
                </a:cubicBezTo>
              </a:path>
            </a:pathLst>
          </a:custGeom>
          <a:solidFill>
            <a:srgbClr val="1A16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nvGrpSpPr>
          <p:cNvPr id="3" name="Group 18"/>
          <p:cNvGrpSpPr/>
          <p:nvPr/>
        </p:nvGrpSpPr>
        <p:grpSpPr>
          <a:xfrm>
            <a:off x="3657600" y="685800"/>
            <a:ext cx="3571683" cy="6858000"/>
            <a:chOff x="4876800" y="152400"/>
            <a:chExt cx="3571683" cy="6858000"/>
          </a:xfrm>
        </p:grpSpPr>
        <p:pic>
          <p:nvPicPr>
            <p:cNvPr id="33" name="Picture 2" descr="http://www.nationwide.co.uk/mediacentre/images/photo_library_big/1060.jpg"/>
            <p:cNvPicPr>
              <a:picLocks noChangeAspect="1" noChangeArrowheads="1"/>
            </p:cNvPicPr>
            <p:nvPr/>
          </p:nvPicPr>
          <p:blipFill>
            <a:blip r:embed="rId4" cstate="screen"/>
            <a:srcRect/>
            <a:stretch>
              <a:fillRect/>
            </a:stretch>
          </p:blipFill>
          <p:spPr bwMode="auto">
            <a:xfrm>
              <a:off x="5172891" y="1981200"/>
              <a:ext cx="3050452" cy="3429000"/>
            </a:xfrm>
            <a:prstGeom prst="rect">
              <a:avLst/>
            </a:prstGeom>
            <a:noFill/>
          </p:spPr>
        </p:pic>
        <p:pic>
          <p:nvPicPr>
            <p:cNvPr id="63" name="Picture 62" descr="augmented-reality-background.png"/>
            <p:cNvPicPr>
              <a:picLocks noChangeAspect="1"/>
            </p:cNvPicPr>
            <p:nvPr/>
          </p:nvPicPr>
          <p:blipFill>
            <a:blip r:embed="rId5" cstate="screen"/>
            <a:stretch>
              <a:fillRect/>
            </a:stretch>
          </p:blipFill>
          <p:spPr>
            <a:xfrm>
              <a:off x="5195261" y="1371600"/>
              <a:ext cx="2944057" cy="4416086"/>
            </a:xfrm>
            <a:prstGeom prst="rect">
              <a:avLst/>
            </a:prstGeom>
          </p:spPr>
        </p:pic>
        <p:pic>
          <p:nvPicPr>
            <p:cNvPr id="57351" name="Picture 4"/>
            <p:cNvPicPr>
              <a:picLocks noChangeAspect="1" noChangeArrowheads="1"/>
            </p:cNvPicPr>
            <p:nvPr/>
          </p:nvPicPr>
          <p:blipFill>
            <a:blip r:embed="rId6" cstate="screen"/>
            <a:srcRect/>
            <a:stretch>
              <a:fillRect/>
            </a:stretch>
          </p:blipFill>
          <p:spPr bwMode="auto">
            <a:xfrm>
              <a:off x="7860053" y="5550685"/>
              <a:ext cx="44639" cy="44652"/>
            </a:xfrm>
            <a:prstGeom prst="rect">
              <a:avLst/>
            </a:prstGeom>
            <a:noFill/>
            <a:ln w="12700">
              <a:noFill/>
              <a:miter lim="800000"/>
              <a:headEnd/>
              <a:tailEnd/>
            </a:ln>
          </p:spPr>
        </p:pic>
        <p:pic>
          <p:nvPicPr>
            <p:cNvPr id="2" name="Picture 2" descr="D:\Personal\Augmented Reality\augreality\icon01.png"/>
            <p:cNvPicPr>
              <a:picLocks noChangeAspect="1" noChangeArrowheads="1"/>
            </p:cNvPicPr>
            <p:nvPr/>
          </p:nvPicPr>
          <p:blipFill>
            <a:blip r:embed="rId7" cstate="screen"/>
            <a:srcRect/>
            <a:stretch>
              <a:fillRect/>
            </a:stretch>
          </p:blipFill>
          <p:spPr bwMode="auto">
            <a:xfrm>
              <a:off x="6773091" y="3562350"/>
              <a:ext cx="476250" cy="476250"/>
            </a:xfrm>
            <a:prstGeom prst="rect">
              <a:avLst/>
            </a:prstGeom>
            <a:noFill/>
          </p:spPr>
        </p:pic>
        <p:pic>
          <p:nvPicPr>
            <p:cNvPr id="37" name="Picture 2" descr="D:\Personal\Augmented Reality\augreality\icon01.png"/>
            <p:cNvPicPr>
              <a:picLocks noChangeAspect="1" noChangeArrowheads="1"/>
            </p:cNvPicPr>
            <p:nvPr/>
          </p:nvPicPr>
          <p:blipFill>
            <a:blip r:embed="rId7" cstate="screen"/>
            <a:srcRect/>
            <a:stretch>
              <a:fillRect/>
            </a:stretch>
          </p:blipFill>
          <p:spPr bwMode="auto">
            <a:xfrm>
              <a:off x="5249091" y="4833516"/>
              <a:ext cx="476250" cy="476250"/>
            </a:xfrm>
            <a:prstGeom prst="rect">
              <a:avLst/>
            </a:prstGeom>
            <a:noFill/>
          </p:spPr>
        </p:pic>
        <p:sp>
          <p:nvSpPr>
            <p:cNvPr id="38" name="TextBox 37"/>
            <p:cNvSpPr txBox="1"/>
            <p:nvPr/>
          </p:nvSpPr>
          <p:spPr>
            <a:xfrm>
              <a:off x="5962462" y="1600200"/>
              <a:ext cx="1210588" cy="261610"/>
            </a:xfrm>
            <a:prstGeom prst="rect">
              <a:avLst/>
            </a:prstGeom>
            <a:noFill/>
            <a:scene3d>
              <a:camera prst="orthographicFront"/>
              <a:lightRig rig="threePt" dir="t"/>
            </a:scene3d>
            <a:sp3d extrusionH="12700"/>
          </p:spPr>
          <p:txBody>
            <a:bodyPr wrap="none" rtlCol="0">
              <a:spAutoFit/>
            </a:bodyPr>
            <a:lstStyle/>
            <a:p>
              <a:r>
                <a:rPr lang="en-US" sz="1100" dirty="0" smtClean="0">
                  <a:solidFill>
                    <a:schemeClr val="tx1">
                      <a:lumMod val="65000"/>
                      <a:lumOff val="35000"/>
                    </a:schemeClr>
                  </a:solidFill>
                  <a:latin typeface="Arial" pitchFamily="34" charset="0"/>
                </a:rPr>
                <a:t>Filter by: Branch</a:t>
              </a:r>
              <a:endParaRPr lang="en-US" sz="1100" dirty="0">
                <a:solidFill>
                  <a:schemeClr val="tx1">
                    <a:lumMod val="65000"/>
                    <a:lumOff val="35000"/>
                  </a:schemeClr>
                </a:solidFill>
                <a:latin typeface="Arial" pitchFamily="34" charset="0"/>
              </a:endParaRPr>
            </a:p>
          </p:txBody>
        </p:sp>
        <p:sp>
          <p:nvSpPr>
            <p:cNvPr id="39" name="TextBox 38"/>
            <p:cNvSpPr txBox="1"/>
            <p:nvPr/>
          </p:nvSpPr>
          <p:spPr>
            <a:xfrm>
              <a:off x="5723069" y="4783182"/>
              <a:ext cx="1000595" cy="307777"/>
            </a:xfrm>
            <a:prstGeom prst="rect">
              <a:avLst/>
            </a:prstGeom>
            <a:noFill/>
          </p:spPr>
          <p:txBody>
            <a:bodyPr wrap="none" rtlCol="0">
              <a:spAutoFit/>
            </a:bodyPr>
            <a:lstStyle/>
            <a:p>
              <a:r>
                <a:rPr lang="en-US" sz="1400" dirty="0" err="1" smtClean="0">
                  <a:solidFill>
                    <a:schemeClr val="bg1"/>
                  </a:solidFill>
                  <a:latin typeface="Arial" pitchFamily="34" charset="0"/>
                </a:rPr>
                <a:t>Highstreet</a:t>
              </a:r>
              <a:endParaRPr lang="en-US" sz="1400" dirty="0">
                <a:solidFill>
                  <a:schemeClr val="bg1"/>
                </a:solidFill>
                <a:latin typeface="Arial" pitchFamily="34" charset="0"/>
              </a:endParaRPr>
            </a:p>
          </p:txBody>
        </p:sp>
        <p:sp>
          <p:nvSpPr>
            <p:cNvPr id="40" name="TextBox 39"/>
            <p:cNvSpPr txBox="1"/>
            <p:nvPr/>
          </p:nvSpPr>
          <p:spPr>
            <a:xfrm>
              <a:off x="5716606" y="5008805"/>
              <a:ext cx="1276311" cy="261610"/>
            </a:xfrm>
            <a:prstGeom prst="rect">
              <a:avLst/>
            </a:prstGeom>
            <a:noFill/>
          </p:spPr>
          <p:txBody>
            <a:bodyPr wrap="none" rtlCol="0">
              <a:spAutoFit/>
            </a:bodyPr>
            <a:lstStyle/>
            <a:p>
              <a:r>
                <a:rPr lang="en-US" sz="1100" dirty="0" smtClean="0">
                  <a:solidFill>
                    <a:schemeClr val="bg1"/>
                  </a:solidFill>
                  <a:latin typeface="Arial" pitchFamily="34" charset="0"/>
                </a:rPr>
                <a:t>Operations +23%</a:t>
              </a:r>
              <a:endParaRPr lang="en-US" sz="1100" dirty="0">
                <a:solidFill>
                  <a:schemeClr val="bg1"/>
                </a:solidFill>
                <a:latin typeface="Arial" pitchFamily="34" charset="0"/>
              </a:endParaRPr>
            </a:p>
          </p:txBody>
        </p:sp>
        <p:sp>
          <p:nvSpPr>
            <p:cNvPr id="42" name="TextBox 41"/>
            <p:cNvSpPr txBox="1"/>
            <p:nvPr/>
          </p:nvSpPr>
          <p:spPr>
            <a:xfrm>
              <a:off x="7341266" y="4800600"/>
              <a:ext cx="803425" cy="261610"/>
            </a:xfrm>
            <a:prstGeom prst="rect">
              <a:avLst/>
            </a:prstGeom>
            <a:noFill/>
          </p:spPr>
          <p:txBody>
            <a:bodyPr wrap="none" rtlCol="0">
              <a:spAutoFit/>
            </a:bodyPr>
            <a:lstStyle/>
            <a:p>
              <a:r>
                <a:rPr lang="en-US" sz="1050" dirty="0" smtClean="0">
                  <a:solidFill>
                    <a:schemeClr val="bg1"/>
                  </a:solidFill>
                  <a:latin typeface="Arial" pitchFamily="34" charset="0"/>
                </a:rPr>
                <a:t>NE 0.1km</a:t>
              </a:r>
              <a:endParaRPr lang="en-US" sz="1050" dirty="0">
                <a:solidFill>
                  <a:schemeClr val="bg1"/>
                </a:solidFill>
                <a:latin typeface="Arial" pitchFamily="34" charset="0"/>
              </a:endParaRPr>
            </a:p>
          </p:txBody>
        </p:sp>
        <p:sp>
          <p:nvSpPr>
            <p:cNvPr id="43" name="TextBox 42"/>
            <p:cNvSpPr txBox="1"/>
            <p:nvPr/>
          </p:nvSpPr>
          <p:spPr>
            <a:xfrm rot="17100000">
              <a:off x="7535847" y="2758827"/>
              <a:ext cx="277640" cy="246221"/>
            </a:xfrm>
            <a:prstGeom prst="rect">
              <a:avLst/>
            </a:prstGeom>
            <a:noFill/>
          </p:spPr>
          <p:txBody>
            <a:bodyPr wrap="none" rtlCol="0">
              <a:spAutoFit/>
            </a:bodyPr>
            <a:lstStyle/>
            <a:p>
              <a:r>
                <a:rPr lang="en-US" sz="1000" dirty="0" smtClean="0">
                  <a:solidFill>
                    <a:schemeClr val="bg1"/>
                  </a:solidFill>
                  <a:latin typeface="Arial" pitchFamily="34" charset="0"/>
                </a:rPr>
                <a:t>N</a:t>
              </a:r>
              <a:endParaRPr lang="en-US" sz="1000" dirty="0">
                <a:solidFill>
                  <a:schemeClr val="bg1"/>
                </a:solidFill>
                <a:latin typeface="Arial" pitchFamily="34" charset="0"/>
              </a:endParaRPr>
            </a:p>
          </p:txBody>
        </p:sp>
        <p:sp>
          <p:nvSpPr>
            <p:cNvPr id="44" name="Oval 43"/>
            <p:cNvSpPr/>
            <p:nvPr/>
          </p:nvSpPr>
          <p:spPr bwMode="auto">
            <a:xfrm>
              <a:off x="7763691" y="2362200"/>
              <a:ext cx="76200" cy="762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5" name="Oval 44"/>
            <p:cNvSpPr/>
            <p:nvPr/>
          </p:nvSpPr>
          <p:spPr bwMode="auto">
            <a:xfrm>
              <a:off x="7992291" y="25908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6" name="Oval 45"/>
            <p:cNvSpPr/>
            <p:nvPr/>
          </p:nvSpPr>
          <p:spPr bwMode="auto">
            <a:xfrm>
              <a:off x="7458891" y="25908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64" name="Picture 63" descr="iphone4background.png"/>
            <p:cNvPicPr>
              <a:picLocks noChangeAspect="1"/>
            </p:cNvPicPr>
            <p:nvPr/>
          </p:nvPicPr>
          <p:blipFill>
            <a:blip r:embed="rId8" cstate="screen"/>
            <a:stretch>
              <a:fillRect/>
            </a:stretch>
          </p:blipFill>
          <p:spPr>
            <a:xfrm>
              <a:off x="4876800" y="152400"/>
              <a:ext cx="3571683" cy="6858000"/>
            </a:xfrm>
            <a:prstGeom prst="rect">
              <a:avLst/>
            </a:prstGeom>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0" name="Picture 2" descr="http://farm4.static.flickr.com/3212/3148612368_399dcb036f_b.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grpSp>
        <p:nvGrpSpPr>
          <p:cNvPr id="2" name="Group 23"/>
          <p:cNvGrpSpPr/>
          <p:nvPr/>
        </p:nvGrpSpPr>
        <p:grpSpPr>
          <a:xfrm>
            <a:off x="1228917" y="457200"/>
            <a:ext cx="3571683" cy="6858000"/>
            <a:chOff x="1228917" y="457200"/>
            <a:chExt cx="3571683" cy="6858000"/>
          </a:xfrm>
        </p:grpSpPr>
        <p:pic>
          <p:nvPicPr>
            <p:cNvPr id="23" name="Picture 2" descr="http://farm4.static.flickr.com/3212/3148612368_399dcb036f_b.jpg"/>
            <p:cNvPicPr>
              <a:picLocks noChangeAspect="1" noChangeArrowheads="1"/>
            </p:cNvPicPr>
            <p:nvPr/>
          </p:nvPicPr>
          <p:blipFill>
            <a:blip r:embed="rId4" cstate="screen"/>
            <a:srcRect/>
            <a:stretch>
              <a:fillRect/>
            </a:stretch>
          </p:blipFill>
          <p:spPr bwMode="auto">
            <a:xfrm>
              <a:off x="1558633" y="2286000"/>
              <a:ext cx="2930237" cy="3848100"/>
            </a:xfrm>
            <a:prstGeom prst="rect">
              <a:avLst/>
            </a:prstGeom>
            <a:noFill/>
          </p:spPr>
        </p:pic>
        <p:pic>
          <p:nvPicPr>
            <p:cNvPr id="7" name="Picture 6" descr="augmented-reality-background.png"/>
            <p:cNvPicPr>
              <a:picLocks noChangeAspect="1"/>
            </p:cNvPicPr>
            <p:nvPr/>
          </p:nvPicPr>
          <p:blipFill>
            <a:blip r:embed="rId5" cstate="screen"/>
            <a:stretch>
              <a:fillRect/>
            </a:stretch>
          </p:blipFill>
          <p:spPr>
            <a:xfrm>
              <a:off x="1547378" y="1667691"/>
              <a:ext cx="2944057" cy="4416086"/>
            </a:xfrm>
            <a:prstGeom prst="rect">
              <a:avLst/>
            </a:prstGeom>
          </p:spPr>
        </p:pic>
        <p:sp>
          <p:nvSpPr>
            <p:cNvPr id="8" name="TextBox 7"/>
            <p:cNvSpPr txBox="1"/>
            <p:nvPr/>
          </p:nvSpPr>
          <p:spPr>
            <a:xfrm>
              <a:off x="1914717" y="1856601"/>
              <a:ext cx="2048959" cy="261610"/>
            </a:xfrm>
            <a:prstGeom prst="rect">
              <a:avLst/>
            </a:prstGeom>
            <a:noFill/>
            <a:scene3d>
              <a:camera prst="orthographicFront"/>
              <a:lightRig rig="threePt" dir="t"/>
            </a:scene3d>
            <a:sp3d extrusionH="12700"/>
          </p:spPr>
          <p:txBody>
            <a:bodyPr wrap="none" rtlCol="0">
              <a:spAutoFit/>
            </a:bodyPr>
            <a:lstStyle/>
            <a:p>
              <a:r>
                <a:rPr lang="en-US" sz="1100" dirty="0" smtClean="0">
                  <a:solidFill>
                    <a:schemeClr val="tx1">
                      <a:lumMod val="65000"/>
                      <a:lumOff val="35000"/>
                    </a:schemeClr>
                  </a:solidFill>
                  <a:latin typeface="Arial" pitchFamily="34" charset="0"/>
                </a:rPr>
                <a:t>Filter by: Maintenance History</a:t>
              </a:r>
              <a:endParaRPr lang="en-US" sz="1100" dirty="0">
                <a:solidFill>
                  <a:schemeClr val="tx1">
                    <a:lumMod val="65000"/>
                    <a:lumOff val="35000"/>
                  </a:schemeClr>
                </a:solidFill>
                <a:latin typeface="Arial" pitchFamily="34" charset="0"/>
              </a:endParaRPr>
            </a:p>
          </p:txBody>
        </p:sp>
        <p:sp>
          <p:nvSpPr>
            <p:cNvPr id="9" name="TextBox 8"/>
            <p:cNvSpPr txBox="1"/>
            <p:nvPr/>
          </p:nvSpPr>
          <p:spPr>
            <a:xfrm>
              <a:off x="2115546" y="5134789"/>
              <a:ext cx="1071704" cy="276999"/>
            </a:xfrm>
            <a:prstGeom prst="rect">
              <a:avLst/>
            </a:prstGeom>
            <a:noFill/>
          </p:spPr>
          <p:txBody>
            <a:bodyPr wrap="none" rtlCol="0">
              <a:spAutoFit/>
            </a:bodyPr>
            <a:lstStyle/>
            <a:p>
              <a:r>
                <a:rPr lang="en-US" sz="1200" dirty="0" smtClean="0">
                  <a:solidFill>
                    <a:schemeClr val="bg1"/>
                  </a:solidFill>
                  <a:latin typeface="Arial" pitchFamily="34" charset="0"/>
                </a:rPr>
                <a:t>Tower Pipe 3</a:t>
              </a:r>
              <a:endParaRPr lang="en-US" sz="1200" dirty="0">
                <a:solidFill>
                  <a:schemeClr val="bg1"/>
                </a:solidFill>
                <a:latin typeface="Arial" pitchFamily="34" charset="0"/>
              </a:endParaRPr>
            </a:p>
          </p:txBody>
        </p:sp>
        <p:sp>
          <p:nvSpPr>
            <p:cNvPr id="10" name="TextBox 9"/>
            <p:cNvSpPr txBox="1"/>
            <p:nvPr/>
          </p:nvSpPr>
          <p:spPr>
            <a:xfrm>
              <a:off x="2108763" y="5377190"/>
              <a:ext cx="1848583" cy="253916"/>
            </a:xfrm>
            <a:prstGeom prst="rect">
              <a:avLst/>
            </a:prstGeom>
            <a:noFill/>
          </p:spPr>
          <p:txBody>
            <a:bodyPr wrap="none" rtlCol="0">
              <a:spAutoFit/>
            </a:bodyPr>
            <a:lstStyle/>
            <a:p>
              <a:r>
                <a:rPr lang="en-US" sz="1050" dirty="0" smtClean="0">
                  <a:solidFill>
                    <a:schemeClr val="bg1"/>
                  </a:solidFill>
                  <a:latin typeface="Arial" pitchFamily="34" charset="0"/>
                </a:rPr>
                <a:t>Last Maintenance: 2 Weeks</a:t>
              </a:r>
              <a:endParaRPr lang="en-US" sz="1050" dirty="0">
                <a:solidFill>
                  <a:schemeClr val="bg1"/>
                </a:solidFill>
                <a:latin typeface="Arial" pitchFamily="34" charset="0"/>
              </a:endParaRPr>
            </a:p>
          </p:txBody>
        </p:sp>
        <p:sp>
          <p:nvSpPr>
            <p:cNvPr id="11" name="TextBox 10"/>
            <p:cNvSpPr txBox="1"/>
            <p:nvPr/>
          </p:nvSpPr>
          <p:spPr>
            <a:xfrm>
              <a:off x="3743517" y="5072390"/>
              <a:ext cx="700833" cy="261610"/>
            </a:xfrm>
            <a:prstGeom prst="rect">
              <a:avLst/>
            </a:prstGeom>
            <a:noFill/>
          </p:spPr>
          <p:txBody>
            <a:bodyPr wrap="none" rtlCol="0">
              <a:spAutoFit/>
            </a:bodyPr>
            <a:lstStyle/>
            <a:p>
              <a:r>
                <a:rPr lang="en-US" sz="1050" dirty="0" smtClean="0">
                  <a:solidFill>
                    <a:schemeClr val="bg1"/>
                  </a:solidFill>
                  <a:latin typeface="Arial" pitchFamily="34" charset="0"/>
                </a:rPr>
                <a:t>E 0.1km</a:t>
              </a:r>
              <a:endParaRPr lang="en-US" sz="1050" dirty="0">
                <a:solidFill>
                  <a:schemeClr val="bg1"/>
                </a:solidFill>
                <a:latin typeface="Arial" pitchFamily="34" charset="0"/>
              </a:endParaRPr>
            </a:p>
          </p:txBody>
        </p:sp>
        <p:sp>
          <p:nvSpPr>
            <p:cNvPr id="12" name="TextBox 11"/>
            <p:cNvSpPr txBox="1"/>
            <p:nvPr/>
          </p:nvSpPr>
          <p:spPr>
            <a:xfrm rot="6058595">
              <a:off x="4282327" y="2854503"/>
              <a:ext cx="287258" cy="261610"/>
            </a:xfrm>
            <a:prstGeom prst="rect">
              <a:avLst/>
            </a:prstGeom>
            <a:noFill/>
          </p:spPr>
          <p:txBody>
            <a:bodyPr wrap="none" rtlCol="0">
              <a:spAutoFit/>
            </a:bodyPr>
            <a:lstStyle/>
            <a:p>
              <a:r>
                <a:rPr lang="en-US" sz="1050" dirty="0" smtClean="0">
                  <a:solidFill>
                    <a:schemeClr val="bg1"/>
                  </a:solidFill>
                  <a:latin typeface="Arial" pitchFamily="34" charset="0"/>
                </a:rPr>
                <a:t>N</a:t>
              </a:r>
              <a:endParaRPr lang="en-US" sz="1050" dirty="0">
                <a:solidFill>
                  <a:schemeClr val="bg1"/>
                </a:solidFill>
                <a:latin typeface="Arial" pitchFamily="34" charset="0"/>
              </a:endParaRPr>
            </a:p>
          </p:txBody>
        </p:sp>
        <p:sp>
          <p:nvSpPr>
            <p:cNvPr id="13" name="Oval 12"/>
            <p:cNvSpPr/>
            <p:nvPr/>
          </p:nvSpPr>
          <p:spPr bwMode="auto">
            <a:xfrm>
              <a:off x="4124517" y="2590800"/>
              <a:ext cx="76200" cy="762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4" name="Oval 13"/>
            <p:cNvSpPr/>
            <p:nvPr/>
          </p:nvSpPr>
          <p:spPr bwMode="auto">
            <a:xfrm>
              <a:off x="3895917" y="29718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5" name="Oval 14"/>
            <p:cNvSpPr/>
            <p:nvPr/>
          </p:nvSpPr>
          <p:spPr bwMode="auto">
            <a:xfrm>
              <a:off x="4217495" y="25908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16" name="Picture 3" descr="D:\Personal\Augmented Reality\icons\iconcircle.png"/>
            <p:cNvPicPr>
              <a:picLocks noChangeAspect="1" noChangeArrowheads="1"/>
            </p:cNvPicPr>
            <p:nvPr/>
          </p:nvPicPr>
          <p:blipFill>
            <a:blip r:embed="rId6" cstate="screen"/>
            <a:srcRect/>
            <a:stretch>
              <a:fillRect/>
            </a:stretch>
          </p:blipFill>
          <p:spPr bwMode="auto">
            <a:xfrm>
              <a:off x="4200717" y="3419475"/>
              <a:ext cx="314325" cy="314325"/>
            </a:xfrm>
            <a:prstGeom prst="rect">
              <a:avLst/>
            </a:prstGeom>
            <a:noFill/>
          </p:spPr>
        </p:pic>
        <p:pic>
          <p:nvPicPr>
            <p:cNvPr id="17" name="Picture 3" descr="D:\Personal\Augmented Reality\icons\iconcircle.png"/>
            <p:cNvPicPr>
              <a:picLocks noChangeAspect="1" noChangeArrowheads="1"/>
            </p:cNvPicPr>
            <p:nvPr/>
          </p:nvPicPr>
          <p:blipFill>
            <a:blip r:embed="rId6" cstate="screen"/>
            <a:srcRect/>
            <a:stretch>
              <a:fillRect/>
            </a:stretch>
          </p:blipFill>
          <p:spPr bwMode="auto">
            <a:xfrm>
              <a:off x="1609917" y="4343400"/>
              <a:ext cx="314325" cy="314325"/>
            </a:xfrm>
            <a:prstGeom prst="rect">
              <a:avLst/>
            </a:prstGeom>
            <a:noFill/>
          </p:spPr>
        </p:pic>
        <p:sp>
          <p:nvSpPr>
            <p:cNvPr id="18" name="Oval 17"/>
            <p:cNvSpPr/>
            <p:nvPr/>
          </p:nvSpPr>
          <p:spPr bwMode="auto">
            <a:xfrm>
              <a:off x="4276917" y="2988161"/>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9" name="Oval 18"/>
            <p:cNvSpPr/>
            <p:nvPr/>
          </p:nvSpPr>
          <p:spPr bwMode="auto">
            <a:xfrm>
              <a:off x="4048317" y="26670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20" name="Picture 2" descr="D:\Personal\Augmented Reality\augreality\icon22.png"/>
            <p:cNvPicPr>
              <a:picLocks noChangeAspect="1" noChangeArrowheads="1"/>
            </p:cNvPicPr>
            <p:nvPr/>
          </p:nvPicPr>
          <p:blipFill>
            <a:blip r:embed="rId7" cstate="screen"/>
            <a:srcRect/>
            <a:stretch>
              <a:fillRect/>
            </a:stretch>
          </p:blipFill>
          <p:spPr bwMode="auto">
            <a:xfrm>
              <a:off x="2676717" y="3505200"/>
              <a:ext cx="685800" cy="685800"/>
            </a:xfrm>
            <a:prstGeom prst="rect">
              <a:avLst/>
            </a:prstGeom>
            <a:noFill/>
          </p:spPr>
        </p:pic>
        <p:pic>
          <p:nvPicPr>
            <p:cNvPr id="21" name="Picture 3" descr="D:\Personal\Augmented Reality\augreality\icon22.png"/>
            <p:cNvPicPr>
              <a:picLocks noChangeAspect="1" noChangeArrowheads="1"/>
            </p:cNvPicPr>
            <p:nvPr/>
          </p:nvPicPr>
          <p:blipFill>
            <a:blip r:embed="rId7" cstate="screen"/>
            <a:srcRect/>
            <a:stretch>
              <a:fillRect/>
            </a:stretch>
          </p:blipFill>
          <p:spPr bwMode="auto">
            <a:xfrm>
              <a:off x="1667067" y="5147345"/>
              <a:ext cx="476250" cy="476250"/>
            </a:xfrm>
            <a:prstGeom prst="rect">
              <a:avLst/>
            </a:prstGeom>
            <a:noFill/>
          </p:spPr>
        </p:pic>
        <p:pic>
          <p:nvPicPr>
            <p:cNvPr id="22" name="Picture 21" descr="iphone4background.png"/>
            <p:cNvPicPr>
              <a:picLocks noChangeAspect="1"/>
            </p:cNvPicPr>
            <p:nvPr/>
          </p:nvPicPr>
          <p:blipFill>
            <a:blip r:embed="rId8" cstate="screen"/>
            <a:stretch>
              <a:fillRect/>
            </a:stretch>
          </p:blipFill>
          <p:spPr>
            <a:xfrm>
              <a:off x="1228917" y="457200"/>
              <a:ext cx="3571683" cy="6858000"/>
            </a:xfrm>
            <a:prstGeom prst="rect">
              <a:avLst/>
            </a:prstGeom>
            <a:effectLst>
              <a:outerShdw blurRad="50800" dist="38100" dir="2700000" algn="tl" rotWithShape="0">
                <a:prstClr val="black">
                  <a:alpha val="40000"/>
                </a:prstClr>
              </a:outerShdw>
            </a:effectLst>
          </p:spPr>
        </p:pic>
      </p:grpSp>
      <p:sp>
        <p:nvSpPr>
          <p:cNvPr id="25" name="TextBox 24"/>
          <p:cNvSpPr txBox="1"/>
          <p:nvPr/>
        </p:nvSpPr>
        <p:spPr>
          <a:xfrm>
            <a:off x="6534055" y="6542501"/>
            <a:ext cx="2609945" cy="307777"/>
          </a:xfrm>
          <a:prstGeom prst="rect">
            <a:avLst/>
          </a:prstGeom>
          <a:noFill/>
        </p:spPr>
        <p:txBody>
          <a:bodyPr wrap="none" rtlCol="0">
            <a:spAutoFit/>
          </a:bodyPr>
          <a:lstStyle/>
          <a:p>
            <a:r>
              <a:rPr lang="en-US" sz="1400" dirty="0" smtClean="0">
                <a:solidFill>
                  <a:schemeClr val="bg2">
                    <a:lumMod val="50000"/>
                  </a:schemeClr>
                </a:solidFill>
                <a:latin typeface="Arial" pitchFamily="34" charset="0"/>
              </a:rPr>
              <a:t>Photo by Thomas Hawk, </a:t>
            </a:r>
            <a:r>
              <a:rPr lang="en-US" sz="1400" dirty="0" err="1" smtClean="0">
                <a:solidFill>
                  <a:schemeClr val="bg2">
                    <a:lumMod val="50000"/>
                  </a:schemeClr>
                </a:solidFill>
                <a:latin typeface="Arial" pitchFamily="34" charset="0"/>
                <a:hlinkClick r:id="rId9" action="ppaction://hlinkfile"/>
              </a:rPr>
              <a:t>Flickr</a:t>
            </a:r>
            <a:endParaRPr lang="en-US" sz="1400" dirty="0">
              <a:solidFill>
                <a:schemeClr val="bg2">
                  <a:lumMod val="50000"/>
                </a:schemeClr>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70" name="Picture 6" descr="http://farm4.static.flickr.com/3059/2877217360_1f41292f62_o.jpg"/>
          <p:cNvPicPr>
            <a:picLocks noChangeAspect="1" noChangeArrowheads="1"/>
          </p:cNvPicPr>
          <p:nvPr/>
        </p:nvPicPr>
        <p:blipFill>
          <a:blip r:embed="rId3" cstate="screen"/>
          <a:srcRect/>
          <a:stretch>
            <a:fillRect/>
          </a:stretch>
        </p:blipFill>
        <p:spPr bwMode="auto">
          <a:xfrm>
            <a:off x="0" y="-1"/>
            <a:ext cx="9144000" cy="6858001"/>
          </a:xfrm>
          <a:prstGeom prst="rect">
            <a:avLst/>
          </a:prstGeom>
          <a:noFill/>
        </p:spPr>
      </p:pic>
      <p:grpSp>
        <p:nvGrpSpPr>
          <p:cNvPr id="2" name="Group 26"/>
          <p:cNvGrpSpPr/>
          <p:nvPr/>
        </p:nvGrpSpPr>
        <p:grpSpPr>
          <a:xfrm>
            <a:off x="500062" y="304800"/>
            <a:ext cx="8034338" cy="6444525"/>
            <a:chOff x="500062" y="304800"/>
            <a:chExt cx="8034338" cy="6444525"/>
          </a:xfrm>
        </p:grpSpPr>
        <p:pic>
          <p:nvPicPr>
            <p:cNvPr id="958465" name="Picture 1"/>
            <p:cNvPicPr>
              <a:picLocks noChangeAspect="1" noChangeArrowheads="1"/>
            </p:cNvPicPr>
            <p:nvPr/>
          </p:nvPicPr>
          <p:blipFill>
            <a:blip r:embed="rId4" cstate="screen"/>
            <a:srcRect/>
            <a:stretch>
              <a:fillRect/>
            </a:stretch>
          </p:blipFill>
          <p:spPr bwMode="auto">
            <a:xfrm>
              <a:off x="962025" y="1219200"/>
              <a:ext cx="7219950" cy="4804643"/>
            </a:xfrm>
            <a:prstGeom prst="rect">
              <a:avLst/>
            </a:prstGeom>
            <a:noFill/>
            <a:ln w="9525">
              <a:noFill/>
              <a:miter lim="800000"/>
              <a:headEnd/>
              <a:tailEnd/>
            </a:ln>
          </p:spPr>
        </p:pic>
        <p:pic>
          <p:nvPicPr>
            <p:cNvPr id="958466" name="Picture 2" descr="D:\My Pictures\Images\augmented-reality-iPad.png"/>
            <p:cNvPicPr>
              <a:picLocks noChangeAspect="1" noChangeArrowheads="1"/>
            </p:cNvPicPr>
            <p:nvPr/>
          </p:nvPicPr>
          <p:blipFill>
            <a:blip r:embed="rId5" cstate="screen"/>
            <a:srcRect/>
            <a:stretch>
              <a:fillRect/>
            </a:stretch>
          </p:blipFill>
          <p:spPr bwMode="auto">
            <a:xfrm>
              <a:off x="500062" y="304800"/>
              <a:ext cx="8034338" cy="6444525"/>
            </a:xfrm>
            <a:prstGeom prst="rect">
              <a:avLst/>
            </a:prstGeom>
            <a:noFill/>
          </p:spPr>
        </p:pic>
        <p:sp>
          <p:nvSpPr>
            <p:cNvPr id="6" name="Oval 5"/>
            <p:cNvSpPr/>
            <p:nvPr/>
          </p:nvSpPr>
          <p:spPr bwMode="auto">
            <a:xfrm>
              <a:off x="3429000" y="28956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7" name="Oval 6"/>
            <p:cNvSpPr/>
            <p:nvPr/>
          </p:nvSpPr>
          <p:spPr bwMode="auto">
            <a:xfrm>
              <a:off x="4191000" y="27432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Oval 7"/>
            <p:cNvSpPr/>
            <p:nvPr/>
          </p:nvSpPr>
          <p:spPr bwMode="auto">
            <a:xfrm>
              <a:off x="4481512" y="46482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9" name="Oval 8"/>
            <p:cNvSpPr/>
            <p:nvPr/>
          </p:nvSpPr>
          <p:spPr bwMode="auto">
            <a:xfrm>
              <a:off x="4267200" y="19050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0" name="Oval 9"/>
            <p:cNvSpPr/>
            <p:nvPr/>
          </p:nvSpPr>
          <p:spPr bwMode="auto">
            <a:xfrm>
              <a:off x="3657600" y="48768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1" name="Oval 10"/>
            <p:cNvSpPr/>
            <p:nvPr/>
          </p:nvSpPr>
          <p:spPr bwMode="auto">
            <a:xfrm>
              <a:off x="3276600" y="40386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4" name="Oval 13"/>
            <p:cNvSpPr/>
            <p:nvPr/>
          </p:nvSpPr>
          <p:spPr bwMode="auto">
            <a:xfrm>
              <a:off x="4038600" y="36576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5" name="Oval 14"/>
            <p:cNvSpPr/>
            <p:nvPr/>
          </p:nvSpPr>
          <p:spPr bwMode="auto">
            <a:xfrm>
              <a:off x="2743200" y="35814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6" name="Oval 15"/>
            <p:cNvSpPr/>
            <p:nvPr/>
          </p:nvSpPr>
          <p:spPr bwMode="auto">
            <a:xfrm>
              <a:off x="3352800" y="38100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7" name="Oval 16"/>
            <p:cNvSpPr/>
            <p:nvPr/>
          </p:nvSpPr>
          <p:spPr bwMode="auto">
            <a:xfrm>
              <a:off x="3124200" y="44958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8" name="Oval 17"/>
            <p:cNvSpPr/>
            <p:nvPr/>
          </p:nvSpPr>
          <p:spPr bwMode="auto">
            <a:xfrm>
              <a:off x="3886200" y="22098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9" name="Oval 18"/>
            <p:cNvSpPr/>
            <p:nvPr/>
          </p:nvSpPr>
          <p:spPr bwMode="auto">
            <a:xfrm>
              <a:off x="5486400" y="2590800"/>
              <a:ext cx="180975" cy="18097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0" name="Oval 19"/>
            <p:cNvSpPr/>
            <p:nvPr/>
          </p:nvSpPr>
          <p:spPr bwMode="auto">
            <a:xfrm>
              <a:off x="6324600" y="2057400"/>
              <a:ext cx="180975" cy="180975"/>
            </a:xfrm>
            <a:prstGeom prst="ellipse">
              <a:avLst/>
            </a:prstGeom>
            <a:solidFill>
              <a:srgbClr val="92D05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1" name="Oval 20"/>
            <p:cNvSpPr/>
            <p:nvPr/>
          </p:nvSpPr>
          <p:spPr bwMode="auto">
            <a:xfrm>
              <a:off x="6019800" y="4572000"/>
              <a:ext cx="180975" cy="180975"/>
            </a:xfrm>
            <a:prstGeom prst="ellipse">
              <a:avLst/>
            </a:prstGeom>
            <a:solidFill>
              <a:srgbClr val="FFFF0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2" name="Oval 21"/>
            <p:cNvSpPr/>
            <p:nvPr/>
          </p:nvSpPr>
          <p:spPr bwMode="auto">
            <a:xfrm>
              <a:off x="4876800" y="4343400"/>
              <a:ext cx="180975" cy="180975"/>
            </a:xfrm>
            <a:prstGeom prst="ellipse">
              <a:avLst/>
            </a:prstGeom>
            <a:solidFill>
              <a:srgbClr val="FFFF0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3" name="Oval 22"/>
            <p:cNvSpPr/>
            <p:nvPr/>
          </p:nvSpPr>
          <p:spPr bwMode="auto">
            <a:xfrm>
              <a:off x="2971800" y="3124200"/>
              <a:ext cx="180975" cy="180975"/>
            </a:xfrm>
            <a:prstGeom prst="ellipse">
              <a:avLst/>
            </a:prstGeom>
            <a:solidFill>
              <a:srgbClr val="FFFF0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4" name="Oval 23"/>
            <p:cNvSpPr/>
            <p:nvPr/>
          </p:nvSpPr>
          <p:spPr bwMode="auto">
            <a:xfrm>
              <a:off x="4953000" y="2057400"/>
              <a:ext cx="180975" cy="180975"/>
            </a:xfrm>
            <a:prstGeom prst="ellipse">
              <a:avLst/>
            </a:prstGeom>
            <a:solidFill>
              <a:srgbClr val="FFFF00"/>
            </a:soli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3"/>
          <p:cNvPicPr>
            <a:picLocks noChangeAspect="1"/>
          </p:cNvPicPr>
          <p:nvPr/>
        </p:nvPicPr>
        <p:blipFill>
          <a:blip r:embed="rId3" cstate="screen"/>
          <a:srcRect t="3351" b="1111"/>
          <a:stretch>
            <a:fillRect/>
          </a:stretch>
        </p:blipFill>
        <p:spPr bwMode="auto">
          <a:xfrm>
            <a:off x="0" y="0"/>
            <a:ext cx="9144000" cy="6858000"/>
          </a:xfrm>
          <a:prstGeom prst="rect">
            <a:avLst/>
          </a:prstGeom>
          <a:noFill/>
          <a:ln w="25400">
            <a:noFill/>
            <a:miter lim="800000"/>
            <a:headEnd/>
            <a:tailEnd/>
          </a:ln>
        </p:spPr>
      </p:pic>
      <p:grpSp>
        <p:nvGrpSpPr>
          <p:cNvPr id="2" name="Group 40"/>
          <p:cNvGrpSpPr/>
          <p:nvPr/>
        </p:nvGrpSpPr>
        <p:grpSpPr>
          <a:xfrm>
            <a:off x="4114800" y="457200"/>
            <a:ext cx="3571683" cy="6858000"/>
            <a:chOff x="4114800" y="457200"/>
            <a:chExt cx="3571683" cy="6858000"/>
          </a:xfrm>
        </p:grpSpPr>
        <p:pic>
          <p:nvPicPr>
            <p:cNvPr id="56325" name="Picture 33"/>
            <p:cNvPicPr>
              <a:picLocks noChangeAspect="1"/>
            </p:cNvPicPr>
            <p:nvPr/>
          </p:nvPicPr>
          <p:blipFill>
            <a:blip r:embed="rId4" cstate="screen"/>
            <a:srcRect/>
            <a:stretch>
              <a:fillRect/>
            </a:stretch>
          </p:blipFill>
          <p:spPr bwMode="auto">
            <a:xfrm>
              <a:off x="4419600" y="1680099"/>
              <a:ext cx="3022833" cy="4184209"/>
            </a:xfrm>
            <a:prstGeom prst="rect">
              <a:avLst/>
            </a:prstGeom>
            <a:noFill/>
            <a:ln w="25400">
              <a:noFill/>
              <a:miter lim="800000"/>
              <a:headEnd/>
              <a:tailEnd/>
            </a:ln>
          </p:spPr>
        </p:pic>
        <p:pic>
          <p:nvPicPr>
            <p:cNvPr id="31" name="Picture 30" descr="augmented-reality-background.png"/>
            <p:cNvPicPr>
              <a:picLocks noChangeAspect="1"/>
            </p:cNvPicPr>
            <p:nvPr/>
          </p:nvPicPr>
          <p:blipFill>
            <a:blip r:embed="rId5" cstate="screen"/>
            <a:stretch>
              <a:fillRect/>
            </a:stretch>
          </p:blipFill>
          <p:spPr>
            <a:xfrm>
              <a:off x="4441970" y="1676400"/>
              <a:ext cx="2944057" cy="4416086"/>
            </a:xfrm>
            <a:prstGeom prst="rect">
              <a:avLst/>
            </a:prstGeom>
          </p:spPr>
        </p:pic>
        <p:pic>
          <p:nvPicPr>
            <p:cNvPr id="28675" name="Picture 3" descr="D:\Personal\Augmented Reality\icons\iconcircle.png"/>
            <p:cNvPicPr>
              <a:picLocks noChangeAspect="1" noChangeArrowheads="1"/>
            </p:cNvPicPr>
            <p:nvPr/>
          </p:nvPicPr>
          <p:blipFill>
            <a:blip r:embed="rId6" cstate="screen"/>
            <a:srcRect/>
            <a:stretch>
              <a:fillRect/>
            </a:stretch>
          </p:blipFill>
          <p:spPr bwMode="auto">
            <a:xfrm>
              <a:off x="7086600" y="3733800"/>
              <a:ext cx="314325" cy="314325"/>
            </a:xfrm>
            <a:prstGeom prst="rect">
              <a:avLst/>
            </a:prstGeom>
            <a:noFill/>
          </p:spPr>
        </p:pic>
        <p:sp>
          <p:nvSpPr>
            <p:cNvPr id="44" name="TextBox 43"/>
            <p:cNvSpPr txBox="1"/>
            <p:nvPr/>
          </p:nvSpPr>
          <p:spPr>
            <a:xfrm>
              <a:off x="5001429" y="5120637"/>
              <a:ext cx="861133" cy="307777"/>
            </a:xfrm>
            <a:prstGeom prst="rect">
              <a:avLst/>
            </a:prstGeom>
            <a:noFill/>
          </p:spPr>
          <p:txBody>
            <a:bodyPr wrap="none" rtlCol="0">
              <a:spAutoFit/>
            </a:bodyPr>
            <a:lstStyle/>
            <a:p>
              <a:r>
                <a:rPr lang="en-US" sz="1400" dirty="0" smtClean="0">
                  <a:solidFill>
                    <a:schemeClr val="bg1"/>
                  </a:solidFill>
                  <a:latin typeface="Arial" pitchFamily="34" charset="0"/>
                </a:rPr>
                <a:t>Store 23</a:t>
              </a:r>
              <a:endParaRPr lang="en-US" sz="1400" dirty="0">
                <a:solidFill>
                  <a:schemeClr val="bg1"/>
                </a:solidFill>
                <a:latin typeface="Arial" pitchFamily="34" charset="0"/>
              </a:endParaRPr>
            </a:p>
          </p:txBody>
        </p:sp>
        <p:sp>
          <p:nvSpPr>
            <p:cNvPr id="45" name="TextBox 44"/>
            <p:cNvSpPr txBox="1"/>
            <p:nvPr/>
          </p:nvSpPr>
          <p:spPr>
            <a:xfrm>
              <a:off x="4994646" y="5363038"/>
              <a:ext cx="1406154" cy="261610"/>
            </a:xfrm>
            <a:prstGeom prst="rect">
              <a:avLst/>
            </a:prstGeom>
            <a:noFill/>
          </p:spPr>
          <p:txBody>
            <a:bodyPr wrap="none" rtlCol="0">
              <a:spAutoFit/>
            </a:bodyPr>
            <a:lstStyle/>
            <a:p>
              <a:r>
                <a:rPr lang="en-US" sz="1100" dirty="0" smtClean="0">
                  <a:solidFill>
                    <a:schemeClr val="bg1"/>
                  </a:solidFill>
                  <a:latin typeface="Arial" pitchFamily="34" charset="0"/>
                </a:rPr>
                <a:t>Current sales: $15k</a:t>
              </a:r>
              <a:endParaRPr lang="en-US" sz="1100" dirty="0">
                <a:solidFill>
                  <a:schemeClr val="bg1"/>
                </a:solidFill>
                <a:latin typeface="Arial" pitchFamily="34" charset="0"/>
              </a:endParaRPr>
            </a:p>
          </p:txBody>
        </p:sp>
        <p:sp>
          <p:nvSpPr>
            <p:cNvPr id="47" name="TextBox 46"/>
            <p:cNvSpPr txBox="1"/>
            <p:nvPr/>
          </p:nvSpPr>
          <p:spPr>
            <a:xfrm>
              <a:off x="6553200" y="5072390"/>
              <a:ext cx="795411" cy="261610"/>
            </a:xfrm>
            <a:prstGeom prst="rect">
              <a:avLst/>
            </a:prstGeom>
            <a:noFill/>
          </p:spPr>
          <p:txBody>
            <a:bodyPr wrap="none" rtlCol="0">
              <a:spAutoFit/>
            </a:bodyPr>
            <a:lstStyle/>
            <a:p>
              <a:r>
                <a:rPr lang="en-US" sz="1100" dirty="0" smtClean="0">
                  <a:solidFill>
                    <a:schemeClr val="bg1"/>
                  </a:solidFill>
                  <a:latin typeface="Arial" pitchFamily="34" charset="0"/>
                </a:rPr>
                <a:t>SE 0.1km</a:t>
              </a:r>
              <a:endParaRPr lang="en-US" sz="1100" dirty="0">
                <a:solidFill>
                  <a:schemeClr val="bg1"/>
                </a:solidFill>
                <a:latin typeface="Arial" pitchFamily="34" charset="0"/>
              </a:endParaRPr>
            </a:p>
          </p:txBody>
        </p:sp>
        <p:pic>
          <p:nvPicPr>
            <p:cNvPr id="28674" name="Picture 2" descr="D:\Personal\Augmented Reality\augreality\icon09.png"/>
            <p:cNvPicPr>
              <a:picLocks noChangeAspect="1" noChangeArrowheads="1"/>
            </p:cNvPicPr>
            <p:nvPr/>
          </p:nvPicPr>
          <p:blipFill>
            <a:blip r:embed="rId7" cstate="screen"/>
            <a:srcRect/>
            <a:stretch>
              <a:fillRect/>
            </a:stretch>
          </p:blipFill>
          <p:spPr bwMode="auto">
            <a:xfrm>
              <a:off x="4504189" y="5131527"/>
              <a:ext cx="476250" cy="476250"/>
            </a:xfrm>
            <a:prstGeom prst="rect">
              <a:avLst/>
            </a:prstGeom>
            <a:noFill/>
          </p:spPr>
        </p:pic>
        <p:pic>
          <p:nvPicPr>
            <p:cNvPr id="55" name="Picture 3" descr="D:\Personal\Augmented Reality\icons\iconcircle.png"/>
            <p:cNvPicPr>
              <a:picLocks noChangeAspect="1" noChangeArrowheads="1"/>
            </p:cNvPicPr>
            <p:nvPr/>
          </p:nvPicPr>
          <p:blipFill>
            <a:blip r:embed="rId6" cstate="screen"/>
            <a:srcRect/>
            <a:stretch>
              <a:fillRect/>
            </a:stretch>
          </p:blipFill>
          <p:spPr bwMode="auto">
            <a:xfrm>
              <a:off x="4876800" y="4648200"/>
              <a:ext cx="314325" cy="314325"/>
            </a:xfrm>
            <a:prstGeom prst="rect">
              <a:avLst/>
            </a:prstGeom>
            <a:noFill/>
          </p:spPr>
        </p:pic>
        <p:sp>
          <p:nvSpPr>
            <p:cNvPr id="48" name="TextBox 47"/>
            <p:cNvSpPr txBox="1"/>
            <p:nvPr/>
          </p:nvSpPr>
          <p:spPr>
            <a:xfrm rot="12600000">
              <a:off x="6923059" y="3197689"/>
              <a:ext cx="287258" cy="261610"/>
            </a:xfrm>
            <a:prstGeom prst="rect">
              <a:avLst/>
            </a:prstGeom>
            <a:noFill/>
          </p:spPr>
          <p:txBody>
            <a:bodyPr wrap="none" rtlCol="0">
              <a:spAutoFit/>
            </a:bodyPr>
            <a:lstStyle/>
            <a:p>
              <a:r>
                <a:rPr lang="en-US" sz="1050" dirty="0" smtClean="0">
                  <a:solidFill>
                    <a:schemeClr val="bg1"/>
                  </a:solidFill>
                  <a:latin typeface="Arial" pitchFamily="34" charset="0"/>
                </a:rPr>
                <a:t>N</a:t>
              </a:r>
              <a:endParaRPr lang="en-US" sz="1050" dirty="0">
                <a:solidFill>
                  <a:schemeClr val="bg1"/>
                </a:solidFill>
                <a:latin typeface="Arial" pitchFamily="34" charset="0"/>
              </a:endParaRPr>
            </a:p>
          </p:txBody>
        </p:sp>
        <p:sp>
          <p:nvSpPr>
            <p:cNvPr id="50" name="Oval 49"/>
            <p:cNvSpPr/>
            <p:nvPr/>
          </p:nvSpPr>
          <p:spPr bwMode="auto">
            <a:xfrm>
              <a:off x="7239000" y="28956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1" name="Oval 50"/>
            <p:cNvSpPr/>
            <p:nvPr/>
          </p:nvSpPr>
          <p:spPr bwMode="auto">
            <a:xfrm>
              <a:off x="7171189" y="2963411"/>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53" name="Picture 2" descr="D:\Personal\Augmented Reality\augreality\icon09.png"/>
            <p:cNvPicPr>
              <a:picLocks noChangeAspect="1" noChangeArrowheads="1"/>
            </p:cNvPicPr>
            <p:nvPr/>
          </p:nvPicPr>
          <p:blipFill>
            <a:blip r:embed="rId8" cstate="screen"/>
            <a:srcRect/>
            <a:stretch>
              <a:fillRect/>
            </a:stretch>
          </p:blipFill>
          <p:spPr bwMode="auto">
            <a:xfrm>
              <a:off x="5562600" y="2971800"/>
              <a:ext cx="304800" cy="304800"/>
            </a:xfrm>
            <a:prstGeom prst="rect">
              <a:avLst/>
            </a:prstGeom>
            <a:noFill/>
          </p:spPr>
        </p:pic>
        <p:sp>
          <p:nvSpPr>
            <p:cNvPr id="56" name="Oval 55"/>
            <p:cNvSpPr/>
            <p:nvPr/>
          </p:nvSpPr>
          <p:spPr bwMode="auto">
            <a:xfrm>
              <a:off x="7162800" y="3216761"/>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3" name="TextBox 42"/>
            <p:cNvSpPr txBox="1"/>
            <p:nvPr/>
          </p:nvSpPr>
          <p:spPr>
            <a:xfrm>
              <a:off x="4920345" y="1905000"/>
              <a:ext cx="1944763" cy="261610"/>
            </a:xfrm>
            <a:prstGeom prst="rect">
              <a:avLst/>
            </a:prstGeom>
            <a:noFill/>
            <a:scene3d>
              <a:camera prst="orthographicFront"/>
              <a:lightRig rig="threePt" dir="t"/>
            </a:scene3d>
            <a:sp3d extrusionH="12700"/>
          </p:spPr>
          <p:txBody>
            <a:bodyPr wrap="none" rtlCol="0">
              <a:spAutoFit/>
            </a:bodyPr>
            <a:lstStyle/>
            <a:p>
              <a:r>
                <a:rPr lang="en-US" sz="1100" dirty="0" smtClean="0">
                  <a:solidFill>
                    <a:schemeClr val="tx1">
                      <a:lumMod val="65000"/>
                      <a:lumOff val="35000"/>
                    </a:schemeClr>
                  </a:solidFill>
                  <a:latin typeface="Arial" pitchFamily="34" charset="0"/>
                </a:rPr>
                <a:t>Filter by: Store Performance</a:t>
              </a:r>
              <a:endParaRPr lang="en-US" sz="1100" dirty="0">
                <a:solidFill>
                  <a:schemeClr val="tx1">
                    <a:lumMod val="65000"/>
                    <a:lumOff val="35000"/>
                  </a:schemeClr>
                </a:solidFill>
                <a:latin typeface="Arial" pitchFamily="34" charset="0"/>
              </a:endParaRPr>
            </a:p>
          </p:txBody>
        </p:sp>
        <p:sp>
          <p:nvSpPr>
            <p:cNvPr id="57" name="Oval 56"/>
            <p:cNvSpPr/>
            <p:nvPr/>
          </p:nvSpPr>
          <p:spPr bwMode="auto">
            <a:xfrm>
              <a:off x="6781800" y="3048000"/>
              <a:ext cx="76200" cy="76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9" name="Oval 48"/>
            <p:cNvSpPr/>
            <p:nvPr/>
          </p:nvSpPr>
          <p:spPr bwMode="auto">
            <a:xfrm>
              <a:off x="6934200" y="2667000"/>
              <a:ext cx="76200" cy="762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32" name="Picture 31" descr="iphone4background.png"/>
            <p:cNvPicPr>
              <a:picLocks noChangeAspect="1"/>
            </p:cNvPicPr>
            <p:nvPr/>
          </p:nvPicPr>
          <p:blipFill>
            <a:blip r:embed="rId9" cstate="screen"/>
            <a:stretch>
              <a:fillRect/>
            </a:stretch>
          </p:blipFill>
          <p:spPr>
            <a:xfrm>
              <a:off x="4114800" y="457200"/>
              <a:ext cx="3571683" cy="6858000"/>
            </a:xfrm>
            <a:prstGeom prst="rect">
              <a:avLst/>
            </a:prstGeom>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nut 25"/>
          <p:cNvSpPr/>
          <p:nvPr/>
        </p:nvSpPr>
        <p:spPr bwMode="gray">
          <a:xfrm>
            <a:off x="3352800" y="2564947"/>
            <a:ext cx="5153024" cy="3454853"/>
          </a:xfrm>
          <a:prstGeom prst="donut">
            <a:avLst>
              <a:gd name="adj" fmla="val 8118"/>
            </a:avLst>
          </a:prstGeom>
          <a:solidFill>
            <a:schemeClr val="bg1">
              <a:lumMod val="85000"/>
            </a:schemeClr>
          </a:solidFill>
          <a:ln w="9525" algn="ctr">
            <a:noFill/>
            <a:miter lim="800000"/>
            <a:headEnd/>
            <a:tailEnd/>
          </a:ln>
          <a:scene3d>
            <a:camera prst="perspectiveRelaxedModerately">
              <a:rot lat="18590636" lon="0" rev="0"/>
            </a:camera>
            <a:lightRig rig="soft" dir="t">
              <a:rot lat="0" lon="0" rev="10200000"/>
            </a:lightRig>
          </a:scene3d>
          <a:sp3d extrusionH="31750" contourW="6350" prstMaterial="plastic">
            <a:extrusionClr>
              <a:schemeClr val="bg2"/>
            </a:extrusionClr>
            <a:contourClr>
              <a:schemeClr val="bg2"/>
            </a:contourClr>
          </a:sp3d>
        </p:spPr>
        <p:txBody>
          <a:bodyPr lIns="90000" tIns="72000" rIns="90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pic>
        <p:nvPicPr>
          <p:cNvPr id="96" name="Picture 6" descr="\\Eric-pauls-power-mac-g5.local\desktop\Graphic Tank\store 1.tif"/>
          <p:cNvPicPr>
            <a:picLocks noChangeAspect="1" noChangeArrowheads="1"/>
          </p:cNvPicPr>
          <p:nvPr/>
        </p:nvPicPr>
        <p:blipFill>
          <a:blip r:embed="rId3" cstate="print"/>
          <a:srcRect l="67508" t="-5611" b="51846"/>
          <a:stretch>
            <a:fillRect/>
          </a:stretch>
        </p:blipFill>
        <p:spPr bwMode="auto">
          <a:xfrm>
            <a:off x="7239000" y="4705350"/>
            <a:ext cx="1011383" cy="796149"/>
          </a:xfrm>
          <a:prstGeom prst="rect">
            <a:avLst/>
          </a:prstGeom>
          <a:noFill/>
          <a:ln w="9525">
            <a:noFill/>
            <a:miter lim="800000"/>
            <a:headEnd/>
            <a:tailEnd/>
          </a:ln>
          <a:effectLst/>
        </p:spPr>
      </p:pic>
      <p:cxnSp>
        <p:nvCxnSpPr>
          <p:cNvPr id="59" name="Straight Connector 58"/>
          <p:cNvCxnSpPr/>
          <p:nvPr/>
        </p:nvCxnSpPr>
        <p:spPr bwMode="auto">
          <a:xfrm>
            <a:off x="5867400" y="4469947"/>
            <a:ext cx="1371600" cy="533400"/>
          </a:xfrm>
          <a:prstGeom prst="line">
            <a:avLst/>
          </a:prstGeom>
          <a:solidFill>
            <a:srgbClr val="FFFFFF"/>
          </a:solidFill>
          <a:ln w="9525" cap="flat" cmpd="sng" algn="ctr">
            <a:solidFill>
              <a:schemeClr val="tx1">
                <a:lumMod val="50000"/>
                <a:lumOff val="50000"/>
              </a:schemeClr>
            </a:solidFill>
            <a:prstDash val="lgDash"/>
            <a:round/>
            <a:headEnd type="none" w="med" len="med"/>
            <a:tailEnd type="arrow" w="med" len="med"/>
          </a:ln>
          <a:effectLst/>
        </p:spPr>
      </p:cxnSp>
      <p:sp>
        <p:nvSpPr>
          <p:cNvPr id="56" name="Freeform 55"/>
          <p:cNvSpPr/>
          <p:nvPr/>
        </p:nvSpPr>
        <p:spPr bwMode="auto">
          <a:xfrm>
            <a:off x="3810000" y="2945947"/>
            <a:ext cx="3736427" cy="2837793"/>
          </a:xfrm>
          <a:custGeom>
            <a:avLst/>
            <a:gdLst>
              <a:gd name="connsiteX0" fmla="*/ 0 w 3736427"/>
              <a:gd name="connsiteY0" fmla="*/ 2774731 h 2837793"/>
              <a:gd name="connsiteX1" fmla="*/ 3279227 w 3736427"/>
              <a:gd name="connsiteY1" fmla="*/ 283779 h 2837793"/>
              <a:gd name="connsiteX2" fmla="*/ 3042745 w 3736427"/>
              <a:gd name="connsiteY2" fmla="*/ 252248 h 2837793"/>
              <a:gd name="connsiteX3" fmla="*/ 3736427 w 3736427"/>
              <a:gd name="connsiteY3" fmla="*/ 0 h 2837793"/>
              <a:gd name="connsiteX4" fmla="*/ 3736427 w 3736427"/>
              <a:gd name="connsiteY4" fmla="*/ 362607 h 2837793"/>
              <a:gd name="connsiteX5" fmla="*/ 3484179 w 3736427"/>
              <a:gd name="connsiteY5" fmla="*/ 331076 h 2837793"/>
              <a:gd name="connsiteX6" fmla="*/ 268014 w 3736427"/>
              <a:gd name="connsiteY6" fmla="*/ 2837793 h 2837793"/>
              <a:gd name="connsiteX7" fmla="*/ 0 w 3736427"/>
              <a:gd name="connsiteY7" fmla="*/ 2774731 h 283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427" h="2837793">
                <a:moveTo>
                  <a:pt x="0" y="2774731"/>
                </a:moveTo>
                <a:lnTo>
                  <a:pt x="3279227" y="283779"/>
                </a:lnTo>
                <a:lnTo>
                  <a:pt x="3042745" y="252248"/>
                </a:lnTo>
                <a:lnTo>
                  <a:pt x="3736427" y="0"/>
                </a:lnTo>
                <a:lnTo>
                  <a:pt x="3736427" y="362607"/>
                </a:lnTo>
                <a:lnTo>
                  <a:pt x="3484179" y="331076"/>
                </a:lnTo>
                <a:lnTo>
                  <a:pt x="268014" y="2837793"/>
                </a:lnTo>
                <a:lnTo>
                  <a:pt x="0" y="2774731"/>
                </a:ln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mn-lt"/>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How Augmented Explorer Works</a:t>
            </a:r>
            <a:endParaRPr lang="en-US" dirty="0"/>
          </a:p>
        </p:txBody>
      </p:sp>
      <p:grpSp>
        <p:nvGrpSpPr>
          <p:cNvPr id="3" name="Group 86"/>
          <p:cNvGrpSpPr>
            <a:grpSpLocks/>
          </p:cNvGrpSpPr>
          <p:nvPr/>
        </p:nvGrpSpPr>
        <p:grpSpPr bwMode="auto">
          <a:xfrm>
            <a:off x="1828800" y="2209800"/>
            <a:ext cx="850900" cy="1246188"/>
            <a:chOff x="5603037" y="4312884"/>
            <a:chExt cx="851556" cy="1245520"/>
          </a:xfrm>
        </p:grpSpPr>
        <p:pic>
          <p:nvPicPr>
            <p:cNvPr id="4" name="Picture 150" descr="\\Eric-pauls-power-mac-g5.local\desktop\Graphic Tank\server 1.tif"/>
            <p:cNvPicPr>
              <a:picLocks noChangeAspect="1" noChangeArrowheads="1"/>
            </p:cNvPicPr>
            <p:nvPr/>
          </p:nvPicPr>
          <p:blipFill>
            <a:blip r:embed="rId4" cstate="print"/>
            <a:srcRect/>
            <a:stretch>
              <a:fillRect/>
            </a:stretch>
          </p:blipFill>
          <p:spPr bwMode="auto">
            <a:xfrm>
              <a:off x="5603037" y="4312884"/>
              <a:ext cx="726046" cy="1109287"/>
            </a:xfrm>
            <a:prstGeom prst="rect">
              <a:avLst/>
            </a:prstGeom>
            <a:noFill/>
            <a:ln w="9525">
              <a:noFill/>
              <a:miter lim="800000"/>
              <a:headEnd/>
              <a:tailEnd/>
            </a:ln>
          </p:spPr>
        </p:pic>
        <p:grpSp>
          <p:nvGrpSpPr>
            <p:cNvPr id="5" name="Group 84"/>
            <p:cNvGrpSpPr>
              <a:grpSpLocks/>
            </p:cNvGrpSpPr>
            <p:nvPr/>
          </p:nvGrpSpPr>
          <p:grpSpPr bwMode="auto">
            <a:xfrm>
              <a:off x="5961534" y="5009470"/>
              <a:ext cx="493059" cy="548943"/>
              <a:chOff x="5389189" y="5224463"/>
              <a:chExt cx="582612" cy="648641"/>
            </a:xfrm>
          </p:grpSpPr>
          <p:pic>
            <p:nvPicPr>
              <p:cNvPr id="6" name="Picture 42" descr="gear"/>
              <p:cNvPicPr>
                <a:picLocks noChangeAspect="1" noChangeArrowheads="1"/>
              </p:cNvPicPr>
              <p:nvPr/>
            </p:nvPicPr>
            <p:blipFill>
              <a:blip r:embed="rId5" cstate="print"/>
              <a:srcRect/>
              <a:stretch>
                <a:fillRect/>
              </a:stretch>
            </p:blipFill>
            <p:spPr bwMode="auto">
              <a:xfrm>
                <a:off x="5389189" y="5224463"/>
                <a:ext cx="582612" cy="420687"/>
              </a:xfrm>
              <a:prstGeom prst="rect">
                <a:avLst/>
              </a:prstGeom>
              <a:noFill/>
              <a:ln w="9525">
                <a:noFill/>
                <a:miter lim="800000"/>
                <a:headEnd/>
                <a:tailEnd/>
              </a:ln>
            </p:spPr>
          </p:pic>
          <p:pic>
            <p:nvPicPr>
              <p:cNvPr id="7" name="Picture 42" descr="gear"/>
              <p:cNvPicPr>
                <a:picLocks noChangeAspect="1" noChangeArrowheads="1"/>
              </p:cNvPicPr>
              <p:nvPr/>
            </p:nvPicPr>
            <p:blipFill>
              <a:blip r:embed="rId6" cstate="print"/>
              <a:srcRect/>
              <a:stretch>
                <a:fillRect/>
              </a:stretch>
            </p:blipFill>
            <p:spPr bwMode="auto">
              <a:xfrm>
                <a:off x="5445352" y="5556932"/>
                <a:ext cx="437870" cy="316172"/>
              </a:xfrm>
              <a:prstGeom prst="rect">
                <a:avLst/>
              </a:prstGeom>
              <a:noFill/>
              <a:ln w="9525">
                <a:noFill/>
                <a:miter lim="800000"/>
                <a:headEnd/>
                <a:tailEnd/>
              </a:ln>
            </p:spPr>
          </p:pic>
        </p:grpSp>
      </p:grpSp>
      <p:pic>
        <p:nvPicPr>
          <p:cNvPr id="16" name="Picture 3" descr="\\Eric-pauls-power-mac-g5.local\desktop\Graphic Tank\Office 1.tif"/>
          <p:cNvPicPr>
            <a:picLocks noChangeAspect="1" noChangeArrowheads="1"/>
          </p:cNvPicPr>
          <p:nvPr/>
        </p:nvPicPr>
        <p:blipFill>
          <a:blip r:embed="rId7" cstate="print"/>
          <a:srcRect r="49329" b="52413"/>
          <a:stretch>
            <a:fillRect/>
          </a:stretch>
        </p:blipFill>
        <p:spPr bwMode="auto">
          <a:xfrm>
            <a:off x="7467600" y="3479347"/>
            <a:ext cx="1129362" cy="873075"/>
          </a:xfrm>
          <a:prstGeom prst="rect">
            <a:avLst/>
          </a:prstGeom>
          <a:noFill/>
        </p:spPr>
      </p:pic>
      <p:pic>
        <p:nvPicPr>
          <p:cNvPr id="18" name="Picture 110" descr="\\Eric-pauls-power-mac-g5.local\desktop\Graphic Tank\5.tif"/>
          <p:cNvPicPr>
            <a:picLocks noChangeAspect="1" noChangeArrowheads="1"/>
          </p:cNvPicPr>
          <p:nvPr/>
        </p:nvPicPr>
        <p:blipFill>
          <a:blip r:embed="rId8" cstate="screen"/>
          <a:srcRect/>
          <a:stretch>
            <a:fillRect/>
          </a:stretch>
        </p:blipFill>
        <p:spPr bwMode="auto">
          <a:xfrm>
            <a:off x="3048000" y="3784147"/>
            <a:ext cx="1310415" cy="825403"/>
          </a:xfrm>
          <a:prstGeom prst="rect">
            <a:avLst/>
          </a:prstGeom>
          <a:noFill/>
          <a:ln w="9525">
            <a:noFill/>
            <a:miter lim="800000"/>
            <a:headEnd/>
            <a:tailEnd/>
          </a:ln>
        </p:spPr>
      </p:pic>
      <p:pic>
        <p:nvPicPr>
          <p:cNvPr id="19" name="Picture 2" descr="\\Eric-pauls-power-mac-g5.local\desktop\Graphic Tank\plant.tif"/>
          <p:cNvPicPr>
            <a:picLocks noChangeAspect="1" noChangeArrowheads="1"/>
          </p:cNvPicPr>
          <p:nvPr/>
        </p:nvPicPr>
        <p:blipFill>
          <a:blip r:embed="rId9" cstate="print"/>
          <a:srcRect t="67925" r="-923"/>
          <a:stretch>
            <a:fillRect/>
          </a:stretch>
        </p:blipFill>
        <p:spPr bwMode="auto">
          <a:xfrm>
            <a:off x="5105400" y="4850947"/>
            <a:ext cx="1155979" cy="1046471"/>
          </a:xfrm>
          <a:prstGeom prst="rect">
            <a:avLst/>
          </a:prstGeom>
          <a:noFill/>
          <a:ln w="25400">
            <a:noFill/>
          </a:ln>
        </p:spPr>
      </p:pic>
      <p:pic>
        <p:nvPicPr>
          <p:cNvPr id="21" name="Picture 110" descr="\\Emp\desktop\Graphic Tank\q5.tif"/>
          <p:cNvPicPr>
            <a:picLocks noChangeAspect="1" noChangeArrowheads="1"/>
          </p:cNvPicPr>
          <p:nvPr/>
        </p:nvPicPr>
        <p:blipFill>
          <a:blip r:embed="rId10" cstate="screen"/>
          <a:srcRect/>
          <a:stretch>
            <a:fillRect/>
          </a:stretch>
        </p:blipFill>
        <p:spPr bwMode="auto">
          <a:xfrm>
            <a:off x="3581400" y="4317547"/>
            <a:ext cx="418232" cy="485302"/>
          </a:xfrm>
          <a:prstGeom prst="rect">
            <a:avLst/>
          </a:prstGeom>
          <a:noFill/>
          <a:ln w="9525">
            <a:noFill/>
            <a:miter lim="800000"/>
            <a:headEnd/>
            <a:tailEnd/>
          </a:ln>
        </p:spPr>
      </p:pic>
      <p:pic>
        <p:nvPicPr>
          <p:cNvPr id="53" name="Picture 6" descr="\\Eric-pauls-power-mac-g5.local\desktop\Graphic Tank\store 1.tif"/>
          <p:cNvPicPr>
            <a:picLocks noChangeAspect="1" noChangeArrowheads="1"/>
          </p:cNvPicPr>
          <p:nvPr/>
        </p:nvPicPr>
        <p:blipFill>
          <a:blip r:embed="rId3" cstate="print"/>
          <a:srcRect l="67508" t="-5611" b="51846"/>
          <a:stretch>
            <a:fillRect/>
          </a:stretch>
        </p:blipFill>
        <p:spPr bwMode="auto">
          <a:xfrm>
            <a:off x="7239000" y="4698547"/>
            <a:ext cx="1011383" cy="796149"/>
          </a:xfrm>
          <a:prstGeom prst="rect">
            <a:avLst/>
          </a:prstGeom>
          <a:noFill/>
          <a:ln w="9525">
            <a:noFill/>
            <a:miter lim="800000"/>
            <a:headEnd/>
            <a:tailEnd/>
          </a:ln>
          <a:effectLst>
            <a:glow rad="228600">
              <a:schemeClr val="accent1">
                <a:satMod val="175000"/>
                <a:alpha val="40000"/>
              </a:schemeClr>
            </a:glow>
            <a:outerShdw blurRad="12700" sx="118000" sy="118000" algn="ctr" rotWithShape="0">
              <a:srgbClr val="F69E00"/>
            </a:outerShdw>
          </a:effectLst>
        </p:spPr>
      </p:pic>
      <p:pic>
        <p:nvPicPr>
          <p:cNvPr id="25" name="Picture 140" descr="\\Eric-pauls-power-mac-g5.local\desktop\Graphic Tank\corp building.tif"/>
          <p:cNvPicPr>
            <a:picLocks noChangeAspect="1" noChangeArrowheads="1"/>
          </p:cNvPicPr>
          <p:nvPr/>
        </p:nvPicPr>
        <p:blipFill>
          <a:blip r:embed="rId11" cstate="screen"/>
          <a:srcRect/>
          <a:stretch>
            <a:fillRect/>
          </a:stretch>
        </p:blipFill>
        <p:spPr bwMode="gray">
          <a:xfrm>
            <a:off x="5029200" y="2488747"/>
            <a:ext cx="761146" cy="999187"/>
          </a:xfrm>
          <a:prstGeom prst="rect">
            <a:avLst/>
          </a:prstGeom>
          <a:noFill/>
          <a:ln w="9525">
            <a:noFill/>
            <a:miter lim="800000"/>
            <a:headEnd/>
            <a:tailEnd/>
          </a:ln>
        </p:spPr>
      </p:pic>
      <p:grpSp>
        <p:nvGrpSpPr>
          <p:cNvPr id="8" name="Group 82"/>
          <p:cNvGrpSpPr>
            <a:grpSpLocks/>
          </p:cNvGrpSpPr>
          <p:nvPr/>
        </p:nvGrpSpPr>
        <p:grpSpPr bwMode="auto">
          <a:xfrm>
            <a:off x="304800" y="2362200"/>
            <a:ext cx="1219200" cy="858983"/>
            <a:chOff x="1288" y="-1205"/>
            <a:chExt cx="2174" cy="1472"/>
          </a:xfrm>
        </p:grpSpPr>
        <p:sp>
          <p:nvSpPr>
            <p:cNvPr id="48" name="Oval 83"/>
            <p:cNvSpPr>
              <a:spLocks noChangeArrowheads="1"/>
            </p:cNvSpPr>
            <p:nvPr/>
          </p:nvSpPr>
          <p:spPr bwMode="auto">
            <a:xfrm>
              <a:off x="1288" y="-612"/>
              <a:ext cx="2174" cy="879"/>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a:buClr>
                  <a:schemeClr val="accent1"/>
                </a:buClr>
                <a:buSzPct val="80000"/>
                <a:buFont typeface="Wingdings" pitchFamily="2" charset="2"/>
                <a:buNone/>
              </a:pPr>
              <a:endParaRPr lang="en-US">
                <a:latin typeface="+mn-lt"/>
              </a:endParaRPr>
            </a:p>
          </p:txBody>
        </p:sp>
        <p:sp>
          <p:nvSpPr>
            <p:cNvPr id="49" name="Oval 84"/>
            <p:cNvSpPr>
              <a:spLocks noChangeArrowheads="1"/>
            </p:cNvSpPr>
            <p:nvPr/>
          </p:nvSpPr>
          <p:spPr bwMode="auto">
            <a:xfrm>
              <a:off x="1438" y="-734"/>
              <a:ext cx="1821" cy="777"/>
            </a:xfrm>
            <a:prstGeom prst="ellipse">
              <a:avLst/>
            </a:prstGeom>
            <a:gradFill rotWithShape="1">
              <a:gsLst>
                <a:gs pos="0">
                  <a:srgbClr val="20336A"/>
                </a:gs>
                <a:gs pos="50000">
                  <a:srgbClr val="304DA0"/>
                </a:gs>
                <a:gs pos="100000">
                  <a:srgbClr val="20336A"/>
                </a:gs>
              </a:gsLst>
              <a:lin ang="0" scaled="1"/>
            </a:gradFill>
            <a:ln w="9525" algn="ctr">
              <a:noFill/>
              <a:round/>
              <a:headEnd/>
              <a:tailEnd/>
            </a:ln>
          </p:spPr>
          <p:txBody>
            <a:bodyPr wrap="none" anchor="ctr"/>
            <a:lstStyle/>
            <a:p>
              <a:pPr algn="ctr">
                <a:buClr>
                  <a:schemeClr val="accent1"/>
                </a:buClr>
                <a:buSzPct val="80000"/>
                <a:buFont typeface="Wingdings" pitchFamily="2" charset="2"/>
                <a:buNone/>
              </a:pPr>
              <a:endParaRPr lang="en-US">
                <a:latin typeface="+mn-lt"/>
              </a:endParaRPr>
            </a:p>
          </p:txBody>
        </p:sp>
        <p:sp>
          <p:nvSpPr>
            <p:cNvPr id="50" name="Freeform 85"/>
            <p:cNvSpPr>
              <a:spLocks/>
            </p:cNvSpPr>
            <p:nvPr/>
          </p:nvSpPr>
          <p:spPr bwMode="auto">
            <a:xfrm>
              <a:off x="1437" y="-837"/>
              <a:ext cx="1824" cy="494"/>
            </a:xfrm>
            <a:custGeom>
              <a:avLst/>
              <a:gdLst>
                <a:gd name="T0" fmla="*/ 0 w 1806"/>
                <a:gd name="T1" fmla="*/ 217 h 372"/>
                <a:gd name="T2" fmla="*/ 0 w 1806"/>
                <a:gd name="T3" fmla="*/ 0 h 372"/>
                <a:gd name="T4" fmla="*/ 1974 w 1806"/>
                <a:gd name="T5" fmla="*/ 6 h 372"/>
                <a:gd name="T6" fmla="*/ 1974 w 1806"/>
                <a:gd name="T7" fmla="*/ 219 h 372"/>
                <a:gd name="T8" fmla="*/ 0 w 1806"/>
                <a:gd name="T9" fmla="*/ 217 h 372"/>
                <a:gd name="T10" fmla="*/ 0 60000 65536"/>
                <a:gd name="T11" fmla="*/ 0 60000 65536"/>
                <a:gd name="T12" fmla="*/ 0 60000 65536"/>
                <a:gd name="T13" fmla="*/ 0 60000 65536"/>
                <a:gd name="T14" fmla="*/ 0 60000 65536"/>
                <a:gd name="T15" fmla="*/ 0 w 1806"/>
                <a:gd name="T16" fmla="*/ 0 h 372"/>
                <a:gd name="T17" fmla="*/ 1806 w 1806"/>
                <a:gd name="T18" fmla="*/ 372 h 372"/>
              </a:gdLst>
              <a:ahLst/>
              <a:cxnLst>
                <a:cxn ang="T10">
                  <a:pos x="T0" y="T1"/>
                </a:cxn>
                <a:cxn ang="T11">
                  <a:pos x="T2" y="T3"/>
                </a:cxn>
                <a:cxn ang="T12">
                  <a:pos x="T4" y="T5"/>
                </a:cxn>
                <a:cxn ang="T13">
                  <a:pos x="T6" y="T7"/>
                </a:cxn>
                <a:cxn ang="T14">
                  <a:pos x="T8" y="T9"/>
                </a:cxn>
              </a:cxnLst>
              <a:rect l="T15" t="T16" r="T17" b="T18"/>
              <a:pathLst>
                <a:path w="1806" h="372">
                  <a:moveTo>
                    <a:pt x="0" y="366"/>
                  </a:moveTo>
                  <a:lnTo>
                    <a:pt x="0" y="0"/>
                  </a:lnTo>
                  <a:lnTo>
                    <a:pt x="1806" y="6"/>
                  </a:lnTo>
                  <a:lnTo>
                    <a:pt x="1806" y="372"/>
                  </a:lnTo>
                  <a:lnTo>
                    <a:pt x="0" y="366"/>
                  </a:lnTo>
                  <a:close/>
                </a:path>
              </a:pathLst>
            </a:custGeom>
            <a:gradFill rotWithShape="1">
              <a:gsLst>
                <a:gs pos="0">
                  <a:srgbClr val="21356E"/>
                </a:gs>
                <a:gs pos="50000">
                  <a:srgbClr val="304DA0"/>
                </a:gs>
                <a:gs pos="100000">
                  <a:srgbClr val="21356E"/>
                </a:gs>
              </a:gsLst>
              <a:lin ang="0" scaled="1"/>
            </a:gradFill>
            <a:ln w="9525">
              <a:noFill/>
              <a:round/>
              <a:headEnd/>
              <a:tailEnd/>
            </a:ln>
          </p:spPr>
          <p:txBody>
            <a:bodyPr/>
            <a:lstStyle/>
            <a:p>
              <a:endParaRPr lang="en-US">
                <a:latin typeface="+mn-lt"/>
              </a:endParaRPr>
            </a:p>
          </p:txBody>
        </p:sp>
        <p:sp>
          <p:nvSpPr>
            <p:cNvPr id="51" name="Oval 86"/>
            <p:cNvSpPr>
              <a:spLocks noChangeArrowheads="1"/>
            </p:cNvSpPr>
            <p:nvPr/>
          </p:nvSpPr>
          <p:spPr bwMode="auto">
            <a:xfrm>
              <a:off x="1438" y="-1205"/>
              <a:ext cx="1821" cy="777"/>
            </a:xfrm>
            <a:prstGeom prst="ellipse">
              <a:avLst/>
            </a:prstGeom>
            <a:gradFill rotWithShape="1">
              <a:gsLst>
                <a:gs pos="0">
                  <a:srgbClr val="2555AB"/>
                </a:gs>
                <a:gs pos="50000">
                  <a:srgbClr val="7492C9"/>
                </a:gs>
                <a:gs pos="100000">
                  <a:srgbClr val="2555AB"/>
                </a:gs>
              </a:gsLst>
              <a:lin ang="18900000" scaled="1"/>
            </a:gradFill>
            <a:ln w="9525" algn="ctr">
              <a:noFill/>
              <a:round/>
              <a:headEnd/>
              <a:tailEnd/>
            </a:ln>
          </p:spPr>
          <p:txBody>
            <a:bodyPr wrap="none" anchor="ctr"/>
            <a:lstStyle/>
            <a:p>
              <a:pPr algn="ctr">
                <a:buClr>
                  <a:schemeClr val="accent1"/>
                </a:buClr>
                <a:buSzPct val="80000"/>
                <a:buFont typeface="Wingdings" pitchFamily="2" charset="2"/>
                <a:buNone/>
              </a:pPr>
              <a:endParaRPr lang="en-US">
                <a:latin typeface="+mn-lt"/>
              </a:endParaRPr>
            </a:p>
          </p:txBody>
        </p:sp>
        <p:sp>
          <p:nvSpPr>
            <p:cNvPr id="52" name="WordArt 89"/>
            <p:cNvSpPr>
              <a:spLocks noChangeArrowheads="1" noChangeShapeType="1" noTextEdit="1"/>
            </p:cNvSpPr>
            <p:nvPr/>
          </p:nvSpPr>
          <p:spPr bwMode="auto">
            <a:xfrm>
              <a:off x="1525" y="-674"/>
              <a:ext cx="1646" cy="684"/>
            </a:xfrm>
            <a:prstGeom prst="rect">
              <a:avLst/>
            </a:prstGeom>
          </p:spPr>
          <p:txBody>
            <a:bodyPr wrap="none" fromWordArt="1">
              <a:prstTxWarp prst="textCanDown">
                <a:avLst>
                  <a:gd name="adj" fmla="val 33333"/>
                </a:avLst>
              </a:prstTxWarp>
            </a:bodyPr>
            <a:lstStyle/>
            <a:p>
              <a:pPr algn="ctr"/>
              <a:r>
                <a:rPr lang="en-US" sz="3600" b="1" kern="10" dirty="0" smtClean="0">
                  <a:ln w="9525">
                    <a:noFill/>
                    <a:round/>
                    <a:headEnd/>
                    <a:tailEnd/>
                  </a:ln>
                  <a:solidFill>
                    <a:srgbClr val="DBE3EF"/>
                  </a:solidFill>
                  <a:latin typeface="+mn-lt"/>
                  <a:cs typeface="Arial"/>
                </a:rPr>
                <a:t>  Corporate Data  </a:t>
              </a:r>
              <a:endParaRPr lang="en-US" sz="3600" b="1" kern="10" dirty="0">
                <a:ln w="9525">
                  <a:noFill/>
                  <a:round/>
                  <a:headEnd/>
                  <a:tailEnd/>
                </a:ln>
                <a:solidFill>
                  <a:srgbClr val="DBE3EF"/>
                </a:solidFill>
                <a:latin typeface="+mn-lt"/>
                <a:cs typeface="Arial"/>
              </a:endParaRPr>
            </a:p>
          </p:txBody>
        </p:sp>
      </p:grpSp>
      <p:pic>
        <p:nvPicPr>
          <p:cNvPr id="54" name="Picture 5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486400" y="3631747"/>
            <a:ext cx="466725" cy="895350"/>
          </a:xfrm>
          <a:prstGeom prst="rect">
            <a:avLst/>
          </a:prstGeom>
          <a:noFill/>
          <a:ln w="9525">
            <a:noFill/>
            <a:miter lim="800000"/>
            <a:headEnd/>
            <a:tailEnd/>
          </a:ln>
        </p:spPr>
      </p:pic>
      <p:sp>
        <p:nvSpPr>
          <p:cNvPr id="57" name="Freeform 56"/>
          <p:cNvSpPr/>
          <p:nvPr/>
        </p:nvSpPr>
        <p:spPr bwMode="auto">
          <a:xfrm>
            <a:off x="7425559" y="2580713"/>
            <a:ext cx="677917" cy="378372"/>
          </a:xfrm>
          <a:custGeom>
            <a:avLst/>
            <a:gdLst>
              <a:gd name="connsiteX0" fmla="*/ 0 w 677917"/>
              <a:gd name="connsiteY0" fmla="*/ 268013 h 378372"/>
              <a:gd name="connsiteX1" fmla="*/ 346841 w 677917"/>
              <a:gd name="connsiteY1" fmla="*/ 0 h 378372"/>
              <a:gd name="connsiteX2" fmla="*/ 331075 w 677917"/>
              <a:gd name="connsiteY2" fmla="*/ 378372 h 378372"/>
              <a:gd name="connsiteX3" fmla="*/ 677917 w 677917"/>
              <a:gd name="connsiteY3" fmla="*/ 110358 h 378372"/>
            </a:gdLst>
            <a:ahLst/>
            <a:cxnLst>
              <a:cxn ang="0">
                <a:pos x="connsiteX0" y="connsiteY0"/>
              </a:cxn>
              <a:cxn ang="0">
                <a:pos x="connsiteX1" y="connsiteY1"/>
              </a:cxn>
              <a:cxn ang="0">
                <a:pos x="connsiteX2" y="connsiteY2"/>
              </a:cxn>
              <a:cxn ang="0">
                <a:pos x="connsiteX3" y="connsiteY3"/>
              </a:cxn>
            </a:cxnLst>
            <a:rect l="l" t="t" r="r" b="b"/>
            <a:pathLst>
              <a:path w="677917" h="378372">
                <a:moveTo>
                  <a:pt x="0" y="268013"/>
                </a:moveTo>
                <a:lnTo>
                  <a:pt x="346841" y="0"/>
                </a:lnTo>
                <a:lnTo>
                  <a:pt x="331075" y="378372"/>
                </a:lnTo>
                <a:lnTo>
                  <a:pt x="677917" y="110358"/>
                </a:lnTo>
              </a:path>
            </a:pathLst>
          </a:custGeom>
          <a:solidFill>
            <a:srgbClr val="FFFFFF"/>
          </a:solid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mn-lt"/>
              <a:ea typeface="Arial Unicode MS" pitchFamily="34" charset="-128"/>
              <a:cs typeface="Arial Unicode MS" pitchFamily="34" charset="-128"/>
            </a:endParaRPr>
          </a:p>
        </p:txBody>
      </p:sp>
      <p:sp>
        <p:nvSpPr>
          <p:cNvPr id="62" name="Arc 61"/>
          <p:cNvSpPr/>
          <p:nvPr/>
        </p:nvSpPr>
        <p:spPr bwMode="auto">
          <a:xfrm>
            <a:off x="5851634" y="4133615"/>
            <a:ext cx="457200" cy="457200"/>
          </a:xfrm>
          <a:prstGeom prst="arc">
            <a:avLst>
              <a:gd name="adj1" fmla="val 18085782"/>
              <a:gd name="adj2" fmla="val 318780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75000"/>
              </a:spcBef>
              <a:spcAft>
                <a:spcPct val="0"/>
              </a:spcAft>
              <a:buClr>
                <a:schemeClr val="tx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mn-lt"/>
              <a:ea typeface="Arial Unicode MS" pitchFamily="34" charset="-128"/>
              <a:cs typeface="Arial Unicode MS" pitchFamily="34" charset="-128"/>
            </a:endParaRPr>
          </a:p>
        </p:txBody>
      </p:sp>
      <p:pic>
        <p:nvPicPr>
          <p:cNvPr id="63" name="Picture 107" descr="\\Emp\desktop\Graphic Tank\q2.tif"/>
          <p:cNvPicPr>
            <a:picLocks noChangeAspect="1" noChangeArrowheads="1"/>
          </p:cNvPicPr>
          <p:nvPr/>
        </p:nvPicPr>
        <p:blipFill>
          <a:blip r:embed="rId13" cstate="screen"/>
          <a:srcRect/>
          <a:stretch>
            <a:fillRect/>
          </a:stretch>
        </p:blipFill>
        <p:spPr bwMode="auto">
          <a:xfrm>
            <a:off x="5029200" y="5460547"/>
            <a:ext cx="419645" cy="485302"/>
          </a:xfrm>
          <a:prstGeom prst="rect">
            <a:avLst/>
          </a:prstGeom>
          <a:noFill/>
          <a:ln w="9525">
            <a:noFill/>
            <a:miter lim="800000"/>
            <a:headEnd/>
            <a:tailEnd/>
          </a:ln>
        </p:spPr>
      </p:pic>
      <p:pic>
        <p:nvPicPr>
          <p:cNvPr id="64" name="Picture 108" descr="\\Emp\desktop\Graphic Tank\q3.tif"/>
          <p:cNvPicPr>
            <a:picLocks noChangeAspect="1" noChangeArrowheads="1"/>
          </p:cNvPicPr>
          <p:nvPr/>
        </p:nvPicPr>
        <p:blipFill>
          <a:blip r:embed="rId14" cstate="screen"/>
          <a:srcRect/>
          <a:stretch>
            <a:fillRect/>
          </a:stretch>
        </p:blipFill>
        <p:spPr bwMode="auto">
          <a:xfrm>
            <a:off x="7848600" y="3936547"/>
            <a:ext cx="419980" cy="485303"/>
          </a:xfrm>
          <a:prstGeom prst="rect">
            <a:avLst/>
          </a:prstGeom>
          <a:noFill/>
          <a:ln w="9525">
            <a:noFill/>
            <a:miter lim="800000"/>
            <a:headEnd/>
            <a:tailEnd/>
          </a:ln>
        </p:spPr>
      </p:pic>
      <p:pic>
        <p:nvPicPr>
          <p:cNvPr id="42" name="Picture 107" descr="\\Emp\desktop\Graphic Tank\q2.tif"/>
          <p:cNvPicPr>
            <a:picLocks noChangeAspect="1" noChangeArrowheads="1"/>
          </p:cNvPicPr>
          <p:nvPr/>
        </p:nvPicPr>
        <p:blipFill>
          <a:blip r:embed="rId13" cstate="screen"/>
          <a:srcRect/>
          <a:stretch>
            <a:fillRect/>
          </a:stretch>
        </p:blipFill>
        <p:spPr bwMode="auto">
          <a:xfrm>
            <a:off x="4876800" y="3098347"/>
            <a:ext cx="419645" cy="485302"/>
          </a:xfrm>
          <a:prstGeom prst="rect">
            <a:avLst/>
          </a:prstGeom>
          <a:noFill/>
          <a:ln w="9525">
            <a:noFill/>
            <a:miter lim="800000"/>
            <a:headEnd/>
            <a:tailEnd/>
          </a:ln>
        </p:spPr>
      </p:pic>
      <p:pic>
        <p:nvPicPr>
          <p:cNvPr id="27" name="Picture 111" descr="\\Emp\desktop\Graphic Tank\q6.tif"/>
          <p:cNvPicPr>
            <a:picLocks noChangeAspect="1" noChangeArrowheads="1"/>
          </p:cNvPicPr>
          <p:nvPr/>
        </p:nvPicPr>
        <p:blipFill>
          <a:blip r:embed="rId15" cstate="screen"/>
          <a:srcRect/>
          <a:stretch>
            <a:fillRect/>
          </a:stretch>
        </p:blipFill>
        <p:spPr bwMode="auto">
          <a:xfrm>
            <a:off x="7467600" y="5155747"/>
            <a:ext cx="418623" cy="484683"/>
          </a:xfrm>
          <a:prstGeom prst="rect">
            <a:avLst/>
          </a:prstGeom>
          <a:noFill/>
          <a:ln w="9525">
            <a:noFill/>
            <a:miter lim="800000"/>
            <a:headEnd/>
            <a:tailEnd/>
          </a:ln>
        </p:spPr>
      </p:pic>
      <p:cxnSp>
        <p:nvCxnSpPr>
          <p:cNvPr id="66" name="Straight Arrow Connector 65"/>
          <p:cNvCxnSpPr/>
          <p:nvPr/>
        </p:nvCxnSpPr>
        <p:spPr bwMode="auto">
          <a:xfrm flipV="1">
            <a:off x="1388983" y="3352800"/>
            <a:ext cx="516017" cy="466270"/>
          </a:xfrm>
          <a:prstGeom prst="straightConnector1">
            <a:avLst/>
          </a:prstGeom>
          <a:solidFill>
            <a:srgbClr val="FFFFFF"/>
          </a:solidFill>
          <a:ln w="28575" cap="flat" cmpd="sng" algn="ctr">
            <a:solidFill>
              <a:schemeClr val="tx2"/>
            </a:solidFill>
            <a:prstDash val="solid"/>
            <a:round/>
            <a:headEnd type="none" w="med" len="med"/>
            <a:tailEnd type="arrow"/>
          </a:ln>
          <a:effectLst/>
        </p:spPr>
      </p:cxnSp>
      <p:cxnSp>
        <p:nvCxnSpPr>
          <p:cNvPr id="70" name="Straight Arrow Connector 69"/>
          <p:cNvCxnSpPr>
            <a:stCxn id="52" idx="3"/>
          </p:cNvCxnSpPr>
          <p:nvPr/>
        </p:nvCxnSpPr>
        <p:spPr bwMode="auto">
          <a:xfrm>
            <a:off x="1360805" y="2871638"/>
            <a:ext cx="391795" cy="23962"/>
          </a:xfrm>
          <a:prstGeom prst="straightConnector1">
            <a:avLst/>
          </a:prstGeom>
          <a:solidFill>
            <a:srgbClr val="FFFFFF"/>
          </a:solidFill>
          <a:ln w="28575" cap="flat" cmpd="sng" algn="ctr">
            <a:solidFill>
              <a:schemeClr val="tx2"/>
            </a:solidFill>
            <a:prstDash val="solid"/>
            <a:round/>
            <a:headEnd type="none" w="med" len="med"/>
            <a:tailEnd type="arrow"/>
          </a:ln>
          <a:effectLst/>
        </p:spPr>
      </p:cxnSp>
      <p:sp>
        <p:nvSpPr>
          <p:cNvPr id="71" name="Freeform 70"/>
          <p:cNvSpPr/>
          <p:nvPr/>
        </p:nvSpPr>
        <p:spPr bwMode="auto">
          <a:xfrm>
            <a:off x="2716924" y="3006381"/>
            <a:ext cx="2617076" cy="930166"/>
          </a:xfrm>
          <a:custGeom>
            <a:avLst/>
            <a:gdLst>
              <a:gd name="connsiteX0" fmla="*/ 0 w 2617076"/>
              <a:gd name="connsiteY0" fmla="*/ 0 h 930166"/>
              <a:gd name="connsiteX1" fmla="*/ 1828800 w 2617076"/>
              <a:gd name="connsiteY1" fmla="*/ 331076 h 930166"/>
              <a:gd name="connsiteX2" fmla="*/ 1056290 w 2617076"/>
              <a:gd name="connsiteY2" fmla="*/ 504497 h 930166"/>
              <a:gd name="connsiteX3" fmla="*/ 2617076 w 2617076"/>
              <a:gd name="connsiteY3" fmla="*/ 930166 h 930166"/>
            </a:gdLst>
            <a:ahLst/>
            <a:cxnLst>
              <a:cxn ang="0">
                <a:pos x="connsiteX0" y="connsiteY0"/>
              </a:cxn>
              <a:cxn ang="0">
                <a:pos x="connsiteX1" y="connsiteY1"/>
              </a:cxn>
              <a:cxn ang="0">
                <a:pos x="connsiteX2" y="connsiteY2"/>
              </a:cxn>
              <a:cxn ang="0">
                <a:pos x="connsiteX3" y="connsiteY3"/>
              </a:cxn>
            </a:cxnLst>
            <a:rect l="l" t="t" r="r" b="b"/>
            <a:pathLst>
              <a:path w="2617076" h="930166">
                <a:moveTo>
                  <a:pt x="0" y="0"/>
                </a:moveTo>
                <a:lnTo>
                  <a:pt x="1828800" y="331076"/>
                </a:lnTo>
                <a:lnTo>
                  <a:pt x="1056290" y="504497"/>
                </a:lnTo>
                <a:lnTo>
                  <a:pt x="2617076" y="930166"/>
                </a:lnTo>
              </a:path>
            </a:pathLst>
          </a:custGeom>
          <a:noFill/>
          <a:ln w="38100" cap="flat" cmpd="sng" algn="ctr">
            <a:solidFill>
              <a:schemeClr val="tx2"/>
            </a:solidFill>
            <a:prstDash val="solid"/>
            <a:round/>
            <a:headEnd type="arrow" w="med" len="med"/>
            <a:tailEnd type="arrow" w="med" len="med"/>
          </a:ln>
          <a:effectLst>
            <a:outerShdw dist="152400" dir="5640000" rotWithShape="0">
              <a:schemeClr val="tx1">
                <a:lumMod val="65000"/>
                <a:lumOff val="35000"/>
                <a:alpha val="24000"/>
              </a:schemeClr>
            </a:outerShdw>
          </a:effectLst>
        </p:spPr>
        <p:txBody>
          <a:bodyPr rtlCol="0" anchor="ctr"/>
          <a:lstStyle/>
          <a:p>
            <a:pPr algn="ctr"/>
            <a:endParaRPr lang="en-US">
              <a:latin typeface="+mn-lt"/>
            </a:endParaRPr>
          </a:p>
        </p:txBody>
      </p:sp>
      <p:sp>
        <p:nvSpPr>
          <p:cNvPr id="75" name="Oval 21"/>
          <p:cNvSpPr>
            <a:spLocks noChangeArrowheads="1"/>
          </p:cNvSpPr>
          <p:nvPr/>
        </p:nvSpPr>
        <p:spPr bwMode="gray">
          <a:xfrm>
            <a:off x="685800" y="1429847"/>
            <a:ext cx="416851" cy="4169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buClr>
                <a:schemeClr val="accent1"/>
              </a:buClr>
              <a:buSzPct val="80000"/>
              <a:buFont typeface="Wingdings" pitchFamily="2" charset="2"/>
              <a:buNone/>
            </a:pPr>
            <a:r>
              <a:rPr lang="en-US" b="1" dirty="0" smtClean="0"/>
              <a:t>1</a:t>
            </a:r>
            <a:endParaRPr lang="en-US" b="1" dirty="0"/>
          </a:p>
        </p:txBody>
      </p:sp>
      <p:sp>
        <p:nvSpPr>
          <p:cNvPr id="78" name="Oval 21"/>
          <p:cNvSpPr>
            <a:spLocks noChangeArrowheads="1"/>
          </p:cNvSpPr>
          <p:nvPr/>
        </p:nvSpPr>
        <p:spPr bwMode="gray">
          <a:xfrm>
            <a:off x="5181600" y="1429847"/>
            <a:ext cx="416851" cy="4169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buClr>
                <a:schemeClr val="accent1"/>
              </a:buClr>
              <a:buSzPct val="80000"/>
              <a:buFont typeface="Wingdings" pitchFamily="2" charset="2"/>
              <a:buNone/>
            </a:pPr>
            <a:r>
              <a:rPr lang="en-US" b="1" dirty="0" smtClean="0"/>
              <a:t>2</a:t>
            </a:r>
            <a:endParaRPr lang="en-US" b="1" dirty="0"/>
          </a:p>
        </p:txBody>
      </p:sp>
      <p:sp>
        <p:nvSpPr>
          <p:cNvPr id="80" name="Oval 21"/>
          <p:cNvSpPr>
            <a:spLocks noChangeArrowheads="1"/>
          </p:cNvSpPr>
          <p:nvPr/>
        </p:nvSpPr>
        <p:spPr bwMode="gray">
          <a:xfrm>
            <a:off x="1005278" y="5738336"/>
            <a:ext cx="416851" cy="4169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buClr>
                <a:schemeClr val="accent1"/>
              </a:buClr>
              <a:buSzPct val="80000"/>
              <a:buFont typeface="Wingdings" pitchFamily="2" charset="2"/>
              <a:buNone/>
            </a:pPr>
            <a:r>
              <a:rPr lang="en-US" b="1" dirty="0" smtClean="0"/>
              <a:t>3</a:t>
            </a:r>
            <a:endParaRPr lang="en-US" b="1" dirty="0"/>
          </a:p>
        </p:txBody>
      </p:sp>
      <p:sp>
        <p:nvSpPr>
          <p:cNvPr id="81" name="TextBox 80"/>
          <p:cNvSpPr txBox="1"/>
          <p:nvPr/>
        </p:nvSpPr>
        <p:spPr>
          <a:xfrm>
            <a:off x="1118797" y="1268968"/>
            <a:ext cx="3505200" cy="738664"/>
          </a:xfrm>
          <a:prstGeom prst="rect">
            <a:avLst/>
          </a:prstGeom>
          <a:noFill/>
        </p:spPr>
        <p:txBody>
          <a:bodyPr wrap="square" rtlCol="0">
            <a:spAutoFit/>
          </a:bodyPr>
          <a:lstStyle/>
          <a:p>
            <a:r>
              <a:rPr lang="en-US" sz="1400" dirty="0" smtClean="0">
                <a:latin typeface="+mn-lt"/>
              </a:rPr>
              <a:t>Define the points of interest and associated data and load them into BusinessObjects Explorer</a:t>
            </a:r>
            <a:endParaRPr lang="en-US" sz="1400" dirty="0">
              <a:latin typeface="+mn-lt"/>
            </a:endParaRPr>
          </a:p>
        </p:txBody>
      </p:sp>
      <p:sp>
        <p:nvSpPr>
          <p:cNvPr id="82" name="TextBox 81"/>
          <p:cNvSpPr txBox="1"/>
          <p:nvPr/>
        </p:nvSpPr>
        <p:spPr>
          <a:xfrm>
            <a:off x="5638800" y="1268968"/>
            <a:ext cx="3200400" cy="738664"/>
          </a:xfrm>
          <a:prstGeom prst="rect">
            <a:avLst/>
          </a:prstGeom>
          <a:noFill/>
        </p:spPr>
        <p:txBody>
          <a:bodyPr wrap="square" rtlCol="0">
            <a:spAutoFit/>
          </a:bodyPr>
          <a:lstStyle/>
          <a:p>
            <a:r>
              <a:rPr lang="en-US" sz="1400" dirty="0" smtClean="0">
                <a:latin typeface="+mn-lt"/>
              </a:rPr>
              <a:t>Calculate direction and distance to POIs, based on the users’ GPS location and compass</a:t>
            </a:r>
            <a:endParaRPr lang="en-US" sz="1400" dirty="0">
              <a:latin typeface="+mn-lt"/>
            </a:endParaRPr>
          </a:p>
        </p:txBody>
      </p:sp>
      <p:pic>
        <p:nvPicPr>
          <p:cNvPr id="83" name="Picture 2" descr="\\.psf\Host\Users\eric\Graphic Tank\dash.tif"/>
          <p:cNvPicPr>
            <a:picLocks noChangeAspect="1" noChangeArrowheads="1"/>
          </p:cNvPicPr>
          <p:nvPr/>
        </p:nvPicPr>
        <p:blipFill>
          <a:blip r:embed="rId16" cstate="print"/>
          <a:srcRect/>
          <a:stretch>
            <a:fillRect/>
          </a:stretch>
        </p:blipFill>
        <p:spPr bwMode="gray">
          <a:xfrm>
            <a:off x="6477000" y="3505200"/>
            <a:ext cx="862031" cy="1141070"/>
          </a:xfrm>
          <a:prstGeom prst="rect">
            <a:avLst/>
          </a:prstGeom>
          <a:noFill/>
        </p:spPr>
      </p:pic>
      <p:sp>
        <p:nvSpPr>
          <p:cNvPr id="84" name="TextBox 83"/>
          <p:cNvSpPr txBox="1"/>
          <p:nvPr/>
        </p:nvSpPr>
        <p:spPr>
          <a:xfrm>
            <a:off x="1524000" y="5662136"/>
            <a:ext cx="2390774" cy="738664"/>
          </a:xfrm>
          <a:prstGeom prst="rect">
            <a:avLst/>
          </a:prstGeom>
          <a:noFill/>
        </p:spPr>
        <p:txBody>
          <a:bodyPr wrap="square" rtlCol="0">
            <a:spAutoFit/>
          </a:bodyPr>
          <a:lstStyle/>
          <a:p>
            <a:r>
              <a:rPr lang="en-US" sz="1400" dirty="0" smtClean="0">
                <a:latin typeface="+mn-lt"/>
              </a:rPr>
              <a:t>Display appropriate information on the mobile device </a:t>
            </a:r>
            <a:endParaRPr lang="en-US" sz="1400" dirty="0">
              <a:latin typeface="+mn-lt"/>
            </a:endParaRPr>
          </a:p>
        </p:txBody>
      </p:sp>
      <p:sp>
        <p:nvSpPr>
          <p:cNvPr id="85" name="TextBox 84"/>
          <p:cNvSpPr txBox="1"/>
          <p:nvPr/>
        </p:nvSpPr>
        <p:spPr>
          <a:xfrm>
            <a:off x="4343400" y="4267200"/>
            <a:ext cx="2390774" cy="738664"/>
          </a:xfrm>
          <a:prstGeom prst="rect">
            <a:avLst/>
          </a:prstGeom>
          <a:noFill/>
          <a:scene3d>
            <a:camera prst="isometricBottomDown">
              <a:rot lat="1906741" lon="18634407" rev="18300000"/>
            </a:camera>
            <a:lightRig rig="threePt" dir="t"/>
          </a:scene3d>
        </p:spPr>
        <p:txBody>
          <a:bodyPr wrap="square" rtlCol="0">
            <a:spAutoFit/>
          </a:bodyPr>
          <a:lstStyle/>
          <a:p>
            <a:r>
              <a:rPr lang="en-US" sz="1400" dirty="0" smtClean="0">
                <a:solidFill>
                  <a:schemeClr val="tx1">
                    <a:lumMod val="50000"/>
                    <a:lumOff val="50000"/>
                  </a:schemeClr>
                </a:solidFill>
                <a:latin typeface="+mn-lt"/>
              </a:rPr>
              <a:t>Location</a:t>
            </a:r>
          </a:p>
          <a:p>
            <a:r>
              <a:rPr lang="en-US" sz="1400" dirty="0" smtClean="0">
                <a:solidFill>
                  <a:schemeClr val="tx1">
                    <a:lumMod val="50000"/>
                    <a:lumOff val="50000"/>
                  </a:schemeClr>
                </a:solidFill>
                <a:latin typeface="+mn-lt"/>
              </a:rPr>
              <a:t>Latitude</a:t>
            </a:r>
          </a:p>
          <a:p>
            <a:r>
              <a:rPr lang="en-US" sz="1400" dirty="0" smtClean="0">
                <a:solidFill>
                  <a:schemeClr val="tx1">
                    <a:lumMod val="50000"/>
                    <a:lumOff val="50000"/>
                  </a:schemeClr>
                </a:solidFill>
                <a:latin typeface="+mn-lt"/>
              </a:rPr>
              <a:t>Longitude</a:t>
            </a:r>
            <a:endParaRPr lang="en-US" sz="1400" dirty="0">
              <a:solidFill>
                <a:schemeClr val="tx1">
                  <a:lumMod val="50000"/>
                  <a:lumOff val="50000"/>
                </a:schemeClr>
              </a:solidFill>
              <a:latin typeface="+mn-lt"/>
            </a:endParaRPr>
          </a:p>
        </p:txBody>
      </p:sp>
      <p:sp>
        <p:nvSpPr>
          <p:cNvPr id="87" name="TextBox 86"/>
          <p:cNvSpPr txBox="1"/>
          <p:nvPr/>
        </p:nvSpPr>
        <p:spPr>
          <a:xfrm>
            <a:off x="7848600" y="5638800"/>
            <a:ext cx="2390774" cy="738664"/>
          </a:xfrm>
          <a:prstGeom prst="rect">
            <a:avLst/>
          </a:prstGeom>
          <a:noFill/>
          <a:scene3d>
            <a:camera prst="isometricBottomDown">
              <a:rot lat="1906741" lon="18634407" rev="18300000"/>
            </a:camera>
            <a:lightRig rig="threePt" dir="t"/>
          </a:scene3d>
        </p:spPr>
        <p:txBody>
          <a:bodyPr wrap="square" rtlCol="0">
            <a:spAutoFit/>
          </a:bodyPr>
          <a:lstStyle/>
          <a:p>
            <a:r>
              <a:rPr lang="en-US" sz="1400" dirty="0" smtClean="0">
                <a:solidFill>
                  <a:schemeClr val="tx1">
                    <a:lumMod val="50000"/>
                    <a:lumOff val="50000"/>
                  </a:schemeClr>
                </a:solidFill>
                <a:latin typeface="+mn-lt"/>
              </a:rPr>
              <a:t>Target</a:t>
            </a:r>
          </a:p>
          <a:p>
            <a:r>
              <a:rPr lang="en-US" sz="1400" dirty="0" smtClean="0">
                <a:solidFill>
                  <a:schemeClr val="tx1">
                    <a:lumMod val="50000"/>
                    <a:lumOff val="50000"/>
                  </a:schemeClr>
                </a:solidFill>
                <a:latin typeface="+mn-lt"/>
              </a:rPr>
              <a:t>Latitude</a:t>
            </a:r>
          </a:p>
          <a:p>
            <a:r>
              <a:rPr lang="en-US" sz="1400" dirty="0" smtClean="0">
                <a:solidFill>
                  <a:schemeClr val="tx1">
                    <a:lumMod val="50000"/>
                    <a:lumOff val="50000"/>
                  </a:schemeClr>
                </a:solidFill>
                <a:latin typeface="+mn-lt"/>
              </a:rPr>
              <a:t>Longitude</a:t>
            </a:r>
            <a:endParaRPr lang="en-US" sz="1400" dirty="0">
              <a:solidFill>
                <a:schemeClr val="tx1">
                  <a:lumMod val="50000"/>
                  <a:lumOff val="50000"/>
                </a:schemeClr>
              </a:solidFill>
              <a:latin typeface="+mn-lt"/>
            </a:endParaRPr>
          </a:p>
        </p:txBody>
      </p:sp>
      <p:sp>
        <p:nvSpPr>
          <p:cNvPr id="88" name="TextBox 87"/>
          <p:cNvSpPr txBox="1"/>
          <p:nvPr/>
        </p:nvSpPr>
        <p:spPr>
          <a:xfrm>
            <a:off x="5410200" y="4724400"/>
            <a:ext cx="2390774" cy="307777"/>
          </a:xfrm>
          <a:prstGeom prst="rect">
            <a:avLst/>
          </a:prstGeom>
          <a:noFill/>
          <a:scene3d>
            <a:camera prst="isometricBottomDown">
              <a:rot lat="1906741" lon="18634407" rev="18452520"/>
            </a:camera>
            <a:lightRig rig="threePt" dir="t"/>
          </a:scene3d>
        </p:spPr>
        <p:txBody>
          <a:bodyPr wrap="square" rtlCol="0">
            <a:spAutoFit/>
          </a:bodyPr>
          <a:lstStyle/>
          <a:p>
            <a:r>
              <a:rPr lang="en-US" sz="1400" dirty="0" smtClean="0">
                <a:solidFill>
                  <a:schemeClr val="tx1">
                    <a:lumMod val="50000"/>
                    <a:lumOff val="50000"/>
                  </a:schemeClr>
                </a:solidFill>
                <a:latin typeface="+mn-lt"/>
              </a:rPr>
              <a:t>Angle and Distance</a:t>
            </a:r>
            <a:endParaRPr lang="en-US" sz="1400" dirty="0">
              <a:solidFill>
                <a:schemeClr val="tx1">
                  <a:lumMod val="50000"/>
                  <a:lumOff val="50000"/>
                </a:schemeClr>
              </a:solidFill>
              <a:latin typeface="+mn-lt"/>
            </a:endParaRPr>
          </a:p>
        </p:txBody>
      </p:sp>
      <p:grpSp>
        <p:nvGrpSpPr>
          <p:cNvPr id="11" name="Group 117"/>
          <p:cNvGrpSpPr>
            <a:grpSpLocks/>
          </p:cNvGrpSpPr>
          <p:nvPr/>
        </p:nvGrpSpPr>
        <p:grpSpPr bwMode="auto">
          <a:xfrm>
            <a:off x="1066800" y="3276600"/>
            <a:ext cx="550783" cy="932538"/>
            <a:chOff x="4210887" y="1775010"/>
            <a:chExt cx="516825" cy="875087"/>
          </a:xfrm>
        </p:grpSpPr>
        <p:pic>
          <p:nvPicPr>
            <p:cNvPr id="9" name="Picture 52" descr="\\Eric-pauls-power-mac-g5.local\desktop\Graphic Tank\ddoc.tif"/>
            <p:cNvPicPr>
              <a:picLocks noChangeAspect="1" noChangeArrowheads="1"/>
            </p:cNvPicPr>
            <p:nvPr/>
          </p:nvPicPr>
          <p:blipFill>
            <a:blip r:embed="rId17" cstate="print"/>
            <a:srcRect/>
            <a:stretch>
              <a:fillRect/>
            </a:stretch>
          </p:blipFill>
          <p:spPr bwMode="auto">
            <a:xfrm>
              <a:off x="4286250" y="1775010"/>
              <a:ext cx="441462" cy="875087"/>
            </a:xfrm>
            <a:prstGeom prst="rect">
              <a:avLst/>
            </a:prstGeom>
            <a:noFill/>
            <a:ln w="9525">
              <a:noFill/>
              <a:miter lim="800000"/>
              <a:headEnd/>
              <a:tailEnd/>
            </a:ln>
          </p:spPr>
        </p:pic>
        <p:pic>
          <p:nvPicPr>
            <p:cNvPr id="10" name="Picture 49" descr="\\Eric-pauls-power-mac-g5.local\desktop\Graphic Tank\off7.tif"/>
            <p:cNvPicPr>
              <a:picLocks noChangeAspect="1" noChangeArrowheads="1"/>
            </p:cNvPicPr>
            <p:nvPr/>
          </p:nvPicPr>
          <p:blipFill>
            <a:blip r:embed="rId18" cstate="print"/>
            <a:srcRect/>
            <a:stretch>
              <a:fillRect/>
            </a:stretch>
          </p:blipFill>
          <p:spPr bwMode="auto">
            <a:xfrm>
              <a:off x="4210887" y="1875582"/>
              <a:ext cx="296000" cy="569463"/>
            </a:xfrm>
            <a:prstGeom prst="rect">
              <a:avLst/>
            </a:prstGeom>
            <a:noFill/>
            <a:ln w="9525">
              <a:noFill/>
              <a:miter lim="800000"/>
              <a:headEnd/>
              <a:tailEnd/>
            </a:ln>
          </p:spPr>
        </p:pic>
      </p:grpSp>
      <p:sp>
        <p:nvSpPr>
          <p:cNvPr id="92" name="TextBox 91"/>
          <p:cNvSpPr txBox="1"/>
          <p:nvPr/>
        </p:nvSpPr>
        <p:spPr>
          <a:xfrm>
            <a:off x="381000" y="4276636"/>
            <a:ext cx="1752600" cy="430887"/>
          </a:xfrm>
          <a:prstGeom prst="rect">
            <a:avLst/>
          </a:prstGeom>
          <a:noFill/>
        </p:spPr>
        <p:txBody>
          <a:bodyPr wrap="square" rtlCol="0">
            <a:spAutoFit/>
          </a:bodyPr>
          <a:lstStyle/>
          <a:p>
            <a:r>
              <a:rPr lang="en-US" sz="1100" dirty="0" smtClean="0">
                <a:solidFill>
                  <a:schemeClr val="tx1">
                    <a:lumMod val="50000"/>
                    <a:lumOff val="50000"/>
                  </a:schemeClr>
                </a:solidFill>
                <a:latin typeface="+mn-lt"/>
              </a:rPr>
              <a:t>Any source of corporate or personal data</a:t>
            </a:r>
            <a:endParaRPr lang="en-US" sz="1100" dirty="0">
              <a:solidFill>
                <a:schemeClr val="tx1">
                  <a:lumMod val="50000"/>
                  <a:lumOff val="50000"/>
                </a:schemeClr>
              </a:solidFill>
              <a:latin typeface="+mn-lt"/>
            </a:endParaRPr>
          </a:p>
        </p:txBody>
      </p:sp>
      <p:sp>
        <p:nvSpPr>
          <p:cNvPr id="94" name="TextBox 93"/>
          <p:cNvSpPr txBox="1"/>
          <p:nvPr/>
        </p:nvSpPr>
        <p:spPr>
          <a:xfrm>
            <a:off x="2667000" y="2312313"/>
            <a:ext cx="1752600" cy="430887"/>
          </a:xfrm>
          <a:prstGeom prst="rect">
            <a:avLst/>
          </a:prstGeom>
          <a:noFill/>
        </p:spPr>
        <p:txBody>
          <a:bodyPr wrap="square" rtlCol="0">
            <a:spAutoFit/>
          </a:bodyPr>
          <a:lstStyle/>
          <a:p>
            <a:r>
              <a:rPr lang="en-US" sz="1100" dirty="0" smtClean="0">
                <a:solidFill>
                  <a:schemeClr val="tx1">
                    <a:lumMod val="50000"/>
                    <a:lumOff val="50000"/>
                  </a:schemeClr>
                </a:solidFill>
                <a:latin typeface="+mn-lt"/>
              </a:rPr>
              <a:t>Corporate Explorer server or BI OnDemand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2" grpId="0" animBg="1"/>
      <p:bldP spid="71" grpId="0" animBg="1"/>
      <p:bldP spid="78" grpId="0" animBg="1"/>
      <p:bldP spid="80" grpId="0" animBg="1"/>
      <p:bldP spid="82" grpId="0"/>
      <p:bldP spid="84" grpId="0"/>
      <p:bldP spid="85"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2743200"/>
            <a:ext cx="8305800" cy="3261173"/>
          </a:xfrm>
          <a:prstGeom prst="rect">
            <a:avLst/>
          </a:prstGeom>
          <a:noFill/>
          <a:ln w="9525">
            <a:noFill/>
            <a:miter lim="800000"/>
            <a:headEnd/>
            <a:tailEnd/>
          </a:ln>
        </p:spPr>
      </p:pic>
      <p:sp>
        <p:nvSpPr>
          <p:cNvPr id="54274" name="Title 1"/>
          <p:cNvSpPr>
            <a:spLocks noGrp="1"/>
          </p:cNvSpPr>
          <p:nvPr>
            <p:ph type="title" idx="4294967295"/>
          </p:nvPr>
        </p:nvSpPr>
        <p:spPr/>
        <p:txBody>
          <a:bodyPr/>
          <a:lstStyle/>
          <a:p>
            <a:pPr eaLnBrk="1" hangingPunct="1"/>
            <a:r>
              <a:rPr lang="en-US" dirty="0" smtClean="0"/>
              <a:t>Augmented Explorer</a:t>
            </a:r>
            <a:br>
              <a:rPr lang="en-US" dirty="0" smtClean="0"/>
            </a:br>
            <a:r>
              <a:rPr lang="en-US" dirty="0" smtClean="0">
                <a:solidFill>
                  <a:schemeClr val="bg1"/>
                </a:solidFill>
                <a:latin typeface="Arial" pitchFamily="-109" charset="0"/>
              </a:rPr>
              <a:t>Data model</a:t>
            </a:r>
            <a:endParaRPr lang="en-US" dirty="0">
              <a:solidFill>
                <a:schemeClr val="bg1"/>
              </a:solidFill>
              <a:latin typeface="Arial" pitchFamily="-109" charset="0"/>
            </a:endParaRPr>
          </a:p>
        </p:txBody>
      </p:sp>
      <p:sp>
        <p:nvSpPr>
          <p:cNvPr id="54310" name="Content Placeholder 2"/>
          <p:cNvSpPr>
            <a:spLocks/>
          </p:cNvSpPr>
          <p:nvPr/>
        </p:nvSpPr>
        <p:spPr bwMode="gray">
          <a:xfrm>
            <a:off x="304800" y="990600"/>
            <a:ext cx="8586788" cy="1295400"/>
          </a:xfrm>
          <a:prstGeom prst="rect">
            <a:avLst/>
          </a:prstGeom>
          <a:noFill/>
          <a:ln w="12700">
            <a:noFill/>
            <a:miter lim="800000"/>
            <a:headEnd/>
            <a:tailEnd/>
          </a:ln>
        </p:spPr>
        <p:txBody>
          <a:bodyPr wrap="square" lIns="0" tIns="0" rIns="0" bIns="0">
            <a:prstTxWarp prst="textNoShape">
              <a:avLst/>
            </a:prstTxWarp>
          </a:bodyPr>
          <a:lstStyle/>
          <a:p>
            <a:pPr>
              <a:spcBef>
                <a:spcPct val="75000"/>
              </a:spcBef>
              <a:buClr>
                <a:schemeClr val="tx1"/>
              </a:buClr>
              <a:buSzPct val="80000"/>
              <a:buFont typeface="Wingdings" pitchFamily="-109" charset="2"/>
              <a:buNone/>
            </a:pPr>
            <a:r>
              <a:rPr lang="en-US" sz="1800" dirty="0" smtClean="0">
                <a:solidFill>
                  <a:schemeClr val="tx1"/>
                </a:solidFill>
                <a:latin typeface="+mn-lt"/>
              </a:rPr>
              <a:t>Upload a data set to BI OnDemand. Open the SAP BusinessObjects Explorer for iPhone/iPad application. Choose a dataset/</a:t>
            </a:r>
            <a:r>
              <a:rPr lang="en-US" sz="1800" dirty="0" err="1" smtClean="0">
                <a:solidFill>
                  <a:schemeClr val="tx1"/>
                </a:solidFill>
                <a:latin typeface="+mn-lt"/>
              </a:rPr>
              <a:t>infospace</a:t>
            </a:r>
            <a:r>
              <a:rPr lang="en-US" sz="1800" dirty="0" smtClean="0">
                <a:solidFill>
                  <a:schemeClr val="tx1"/>
                </a:solidFill>
                <a:latin typeface="+mn-lt"/>
              </a:rPr>
              <a:t> to visualize: if it contains specific fields, it will be visualized in Augmented Reality mode.</a:t>
            </a:r>
          </a:p>
        </p:txBody>
      </p:sp>
      <p:sp>
        <p:nvSpPr>
          <p:cNvPr id="5" name="required"/>
          <p:cNvSpPr/>
          <p:nvPr/>
        </p:nvSpPr>
        <p:spPr>
          <a:xfrm>
            <a:off x="457200" y="3124200"/>
            <a:ext cx="4572000" cy="1277273"/>
          </a:xfrm>
          <a:prstGeom prst="rect">
            <a:avLst/>
          </a:prstGeom>
          <a:effectLst>
            <a:outerShdw blurRad="50800" dist="38100" dir="2700000" algn="br">
              <a:srgbClr val="000000">
                <a:alpha val="43000"/>
              </a:srgb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marL="342900" indent="-342900">
              <a:spcBef>
                <a:spcPct val="75000"/>
              </a:spcBef>
              <a:buClr>
                <a:schemeClr val="tx1"/>
              </a:buClr>
              <a:buSzPct val="80000"/>
              <a:buFont typeface="Wingdings" pitchFamily="-109" charset="2"/>
              <a:buNone/>
            </a:pPr>
            <a:r>
              <a:rPr lang="en-US" sz="1400" b="1" dirty="0" smtClean="0">
                <a:solidFill>
                  <a:schemeClr val="tx2"/>
                </a:solidFill>
              </a:rPr>
              <a:t>Required fields for Augmented Explorer:</a:t>
            </a:r>
          </a:p>
          <a:p>
            <a:pPr>
              <a:spcBef>
                <a:spcPct val="75000"/>
              </a:spcBef>
              <a:spcAft>
                <a:spcPts val="0"/>
              </a:spcAft>
              <a:buClr>
                <a:schemeClr val="tx1"/>
              </a:buClr>
              <a:buSzPct val="80000"/>
            </a:pPr>
            <a:r>
              <a:rPr lang="en-US" sz="1400" dirty="0" smtClean="0"/>
              <a:t>Each POI is defined by an ID, an image URL, a label, and location coordinates (latitude, longitude)</a:t>
            </a:r>
          </a:p>
          <a:p>
            <a:pPr marL="342900" indent="-342900">
              <a:spcBef>
                <a:spcPct val="75000"/>
              </a:spcBef>
              <a:spcAft>
                <a:spcPts val="0"/>
              </a:spcAft>
              <a:buClr>
                <a:schemeClr val="tx1"/>
              </a:buClr>
              <a:buSzPct val="80000"/>
            </a:pPr>
            <a:endParaRPr lang="en-US" sz="1400" dirty="0" smtClean="0"/>
          </a:p>
        </p:txBody>
      </p:sp>
      <p:sp>
        <p:nvSpPr>
          <p:cNvPr id="7" name="Rounded Rectangle 6"/>
          <p:cNvSpPr/>
          <p:nvPr/>
        </p:nvSpPr>
        <p:spPr bwMode="auto">
          <a:xfrm>
            <a:off x="304800" y="2667000"/>
            <a:ext cx="3657600" cy="272432"/>
          </a:xfrm>
          <a:prstGeom prst="roundRect">
            <a:avLst/>
          </a:prstGeom>
          <a:solidFill>
            <a:schemeClr val="accent1">
              <a:alpha val="0"/>
            </a:schemeClr>
          </a:solidFill>
          <a:ln w="254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
        <p:nvSpPr>
          <p:cNvPr id="12" name="Rectangle 11"/>
          <p:cNvSpPr/>
          <p:nvPr/>
        </p:nvSpPr>
        <p:spPr>
          <a:xfrm>
            <a:off x="5257800" y="3124200"/>
            <a:ext cx="3124200" cy="1295400"/>
          </a:xfrm>
          <a:prstGeom prst="rect">
            <a:avLst/>
          </a:prstGeom>
          <a:effectLst>
            <a:outerShdw blurRad="50800" dist="38100" dir="2700000" algn="br">
              <a:srgbClr val="000000">
                <a:alpha val="43000"/>
              </a:srgb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marL="342900" indent="-342900">
              <a:spcBef>
                <a:spcPct val="75000"/>
              </a:spcBef>
              <a:buClr>
                <a:schemeClr val="tx1"/>
              </a:buClr>
              <a:buSzPct val="80000"/>
              <a:buFont typeface="Wingdings" pitchFamily="-109" charset="2"/>
              <a:buNone/>
            </a:pPr>
            <a:r>
              <a:rPr lang="en-US" sz="1400" b="1" dirty="0" smtClean="0">
                <a:solidFill>
                  <a:schemeClr val="tx2"/>
                </a:solidFill>
              </a:rPr>
              <a:t>Next fields (measures):</a:t>
            </a:r>
          </a:p>
          <a:p>
            <a:pPr>
              <a:spcBef>
                <a:spcPct val="75000"/>
              </a:spcBef>
              <a:spcAft>
                <a:spcPts val="0"/>
              </a:spcAft>
              <a:buClr>
                <a:schemeClr val="tx1"/>
              </a:buClr>
              <a:buSzPct val="80000"/>
            </a:pPr>
            <a:r>
              <a:rPr lang="en-US" sz="1400" dirty="0" smtClean="0"/>
              <a:t>Each POI can have many lines of information associated with it (dimensions and measures)</a:t>
            </a:r>
          </a:p>
          <a:p>
            <a:pPr marL="342900" indent="-342900">
              <a:spcBef>
                <a:spcPct val="75000"/>
              </a:spcBef>
              <a:spcAft>
                <a:spcPts val="0"/>
              </a:spcAft>
              <a:buClr>
                <a:schemeClr val="tx1"/>
              </a:buClr>
              <a:buSzPct val="80000"/>
            </a:pPr>
            <a:endParaRPr lang="en-US" sz="1400" dirty="0" smtClean="0"/>
          </a:p>
        </p:txBody>
      </p:sp>
      <p:sp>
        <p:nvSpPr>
          <p:cNvPr id="10" name="Rounded Rectangle 9"/>
          <p:cNvSpPr/>
          <p:nvPr/>
        </p:nvSpPr>
        <p:spPr bwMode="auto">
          <a:xfrm>
            <a:off x="4191000" y="2667000"/>
            <a:ext cx="4495800" cy="272432"/>
          </a:xfrm>
          <a:prstGeom prst="roundRect">
            <a:avLst/>
          </a:prstGeom>
          <a:solidFill>
            <a:schemeClr val="accent1">
              <a:alpha val="0"/>
            </a:schemeClr>
          </a:solidFill>
          <a:ln w="254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0" grpId="0" animBg="1"/>
    </p:bldLst>
  </p:timing>
</p:sld>
</file>

<file path=ppt/theme/theme1.xml><?xml version="1.0" encoding="utf-8"?>
<a:theme xmlns:a="http://schemas.openxmlformats.org/drawingml/2006/main" name="SBOUC_4">
  <a:themeElements>
    <a:clrScheme name="ASUG_FALL_FOCUS_4 3">
      <a:dk1>
        <a:srgbClr val="000000"/>
      </a:dk1>
      <a:lt1>
        <a:srgbClr val="FFFFFF"/>
      </a:lt1>
      <a:dk2>
        <a:srgbClr val="00539F"/>
      </a:dk2>
      <a:lt2>
        <a:srgbClr val="0057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fontScheme name="ASUG_FALL_FOCUS_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Gill Sans M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Gill Sans MT" pitchFamily="34" charset="0"/>
          </a:defRPr>
        </a:defPPr>
      </a:lstStyle>
    </a:lnDef>
  </a:objectDefaults>
  <a:extraClrSchemeLst>
    <a:extraClrScheme>
      <a:clrScheme name="ASUG_FALL_FOCUS_4 1">
        <a:dk1>
          <a:srgbClr val="000000"/>
        </a:dk1>
        <a:lt1>
          <a:srgbClr val="FFFFFF"/>
        </a:lt1>
        <a:dk2>
          <a:srgbClr val="00539F"/>
        </a:dk2>
        <a:lt2>
          <a:srgbClr val="97999F"/>
        </a:lt2>
        <a:accent1>
          <a:srgbClr val="97999F"/>
        </a:accent1>
        <a:accent2>
          <a:srgbClr val="FF8E29"/>
        </a:accent2>
        <a:accent3>
          <a:srgbClr val="FFFFFF"/>
        </a:accent3>
        <a:accent4>
          <a:srgbClr val="000000"/>
        </a:accent4>
        <a:accent5>
          <a:srgbClr val="C9CA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
      <a:clrScheme name="ASUG_FALL_FOCUS_4 2">
        <a:dk1>
          <a:srgbClr val="000000"/>
        </a:dk1>
        <a:lt1>
          <a:srgbClr val="FFFFFF"/>
        </a:lt1>
        <a:dk2>
          <a:srgbClr val="00539F"/>
        </a:dk2>
        <a:lt2>
          <a:srgbClr val="9799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
      <a:clrScheme name="ASUG_FALL_FOCUS_4 3">
        <a:dk1>
          <a:srgbClr val="000000"/>
        </a:dk1>
        <a:lt1>
          <a:srgbClr val="FFFFFF"/>
        </a:lt1>
        <a:dk2>
          <a:srgbClr val="00539F"/>
        </a:dk2>
        <a:lt2>
          <a:srgbClr val="0057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PPHIRE_NOW_4x3">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9525"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6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2000" kern="0" dirty="0" smtClean="0">
            <a:solidFill>
              <a:schemeClr val="tx1"/>
            </a:solidFill>
            <a:latin typeface="+mn-lt"/>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SBOUC_4</Template>
  <TotalTime>1361</TotalTime>
  <Words>245</Words>
  <Application>Microsoft Office PowerPoint</Application>
  <PresentationFormat>On-screen Show (4:3)</PresentationFormat>
  <Paragraphs>46</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SBOUC_4</vt:lpstr>
      <vt:lpstr>SAPPHIRE_NOW_4x3</vt:lpstr>
      <vt:lpstr>Slide 1</vt:lpstr>
      <vt:lpstr>Slide 2</vt:lpstr>
      <vt:lpstr>Slide 3</vt:lpstr>
      <vt:lpstr>Slide 4</vt:lpstr>
      <vt:lpstr>How Augmented Explorer Works</vt:lpstr>
      <vt:lpstr>Augmented Explorer Data model</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Elliott, Timo</dc:creator>
  <cp:lastModifiedBy>Elliott, Timo</cp:lastModifiedBy>
  <cp:revision>199</cp:revision>
  <dcterms:created xsi:type="dcterms:W3CDTF">2010-08-25T12:38:34Z</dcterms:created>
  <dcterms:modified xsi:type="dcterms:W3CDTF">2010-10-12T14:43:31Z</dcterms:modified>
</cp:coreProperties>
</file>